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7" r:id="rId2"/>
    <p:sldId id="259" r:id="rId3"/>
    <p:sldId id="271" r:id="rId4"/>
    <p:sldId id="260" r:id="rId5"/>
    <p:sldId id="285" r:id="rId6"/>
    <p:sldId id="288" r:id="rId7"/>
    <p:sldId id="286" r:id="rId8"/>
    <p:sldId id="289" r:id="rId9"/>
    <p:sldId id="296" r:id="rId10"/>
    <p:sldId id="287" r:id="rId11"/>
    <p:sldId id="272" r:id="rId12"/>
    <p:sldId id="283" r:id="rId13"/>
    <p:sldId id="297" r:id="rId14"/>
    <p:sldId id="298" r:id="rId15"/>
    <p:sldId id="299" r:id="rId16"/>
    <p:sldId id="300" r:id="rId17"/>
    <p:sldId id="301" r:id="rId18"/>
    <p:sldId id="290" r:id="rId19"/>
    <p:sldId id="273" r:id="rId20"/>
    <p:sldId id="284" r:id="rId21"/>
    <p:sldId id="291" r:id="rId22"/>
    <p:sldId id="292" r:id="rId23"/>
    <p:sldId id="293" r:id="rId24"/>
    <p:sldId id="294" r:id="rId25"/>
    <p:sldId id="295" r:id="rId26"/>
    <p:sldId id="274" r:id="rId27"/>
  </p:sldIdLst>
  <p:sldSz cx="12192000" cy="6858000"/>
  <p:notesSz cx="6797675" cy="9926638"/>
  <p:custDataLst>
    <p:tags r:id="rId30"/>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BAE8"/>
    <a:srgbClr val="A797DD"/>
    <a:srgbClr val="80D1D6"/>
    <a:srgbClr val="40BAC2"/>
    <a:srgbClr val="00A3AD"/>
    <a:srgbClr val="BBDF90"/>
    <a:srgbClr val="9ACE58"/>
    <a:srgbClr val="78BE20"/>
    <a:srgbClr val="F9D480"/>
    <a:srgbClr val="F5BE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AA2-4D34-9284-5A2195BAAAD7}">
  <a:tblStyle styleId="{7E9639D4-EAA2-4D34-9284-5A2195BAAAD7}" styleName="WWZ">
    <a:wholeTbl>
      <a:tcTxStyle>
        <a:fontRef idx="minor">
          <a:scrgbClr r="0" g="0" b="0"/>
        </a:fontRef>
        <a:schemeClr val="tx1"/>
      </a:tcTxStyle>
      <a:tcStyle>
        <a:tcBdr>
          <a:left>
            <a:ln>
              <a:noFill/>
            </a:ln>
          </a:left>
          <a:right>
            <a:ln>
              <a:noFill/>
            </a:ln>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30200" cmpd="sng">
              <a:solidFill>
                <a:schemeClr val="tx1"/>
              </a:solidFill>
            </a:ln>
          </a:top>
        </a:tcBdr>
      </a:tcStyle>
    </a:lastRow>
    <a:firstRow>
      <a:tcTxStyle b="on">
        <a:fontRef idx="major">
          <a:scrgbClr r="0" g="0" b="0"/>
        </a:fontRef>
        <a:schemeClr val="tx1"/>
      </a:tcTxStyle>
      <a:tcStyle>
        <a:tcBdr>
          <a:top>
            <a:ln>
              <a:noFill/>
            </a:ln>
          </a:top>
          <a:bottom>
            <a:ln w="302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72" autoAdjust="0"/>
  </p:normalViewPr>
  <p:slideViewPr>
    <p:cSldViewPr showGuides="1">
      <p:cViewPr varScale="1">
        <p:scale>
          <a:sx n="119" d="100"/>
          <a:sy n="119" d="100"/>
        </p:scale>
        <p:origin x="96" y="378"/>
      </p:cViewPr>
      <p:guideLst/>
    </p:cSldViewPr>
  </p:slideViewPr>
  <p:outlineViewPr>
    <p:cViewPr>
      <p:scale>
        <a:sx n="33" d="100"/>
        <a:sy n="33" d="100"/>
      </p:scale>
      <p:origin x="0" y="-6963"/>
    </p:cViewPr>
  </p:outlineViewPr>
  <p:notesTextViewPr>
    <p:cViewPr>
      <p:scale>
        <a:sx n="1" d="1"/>
        <a:sy n="1" d="1"/>
      </p:scale>
      <p:origin x="0" y="0"/>
    </p:cViewPr>
  </p:notesTextViewPr>
  <p:notesViewPr>
    <p:cSldViewPr showGuides="1">
      <p:cViewPr varScale="1">
        <p:scale>
          <a:sx n="85" d="100"/>
          <a:sy n="85" d="100"/>
        </p:scale>
        <p:origin x="3390" y="6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5913A8-8FA5-489D-BCCF-C3D6F64B7F7E}"/>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D0CE3B91-D748-4AD9-B70B-BF50EABBAAF5}"/>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CC1B2FAE-1689-4690-B7ED-A5EDF640A985}" type="datetimeFigureOut">
              <a:rPr lang="en-GB" smtClean="0"/>
              <a:t>24/10/2022</a:t>
            </a:fld>
            <a:endParaRPr lang="en-GB"/>
          </a:p>
        </p:txBody>
      </p:sp>
      <p:sp>
        <p:nvSpPr>
          <p:cNvPr id="4" name="Footer Placeholder 3">
            <a:extLst>
              <a:ext uri="{FF2B5EF4-FFF2-40B4-BE49-F238E27FC236}">
                <a16:creationId xmlns:a16="http://schemas.microsoft.com/office/drawing/2014/main" id="{E3A3B6DC-5593-4D17-8D8D-7262CF73E414}"/>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72CC727-1806-410A-8924-F708B1F02C8D}"/>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999417F2-E9F5-4985-AEB5-AB068A6E8B64}" type="slidenum">
              <a:rPr lang="en-GB" smtClean="0"/>
              <a:t>‹Nr.›</a:t>
            </a:fld>
            <a:endParaRPr lang="en-GB"/>
          </a:p>
        </p:txBody>
      </p:sp>
    </p:spTree>
    <p:extLst>
      <p:ext uri="{BB962C8B-B14F-4D97-AF65-F5344CB8AC3E}">
        <p14:creationId xmlns:p14="http://schemas.microsoft.com/office/powerpoint/2010/main" val="5607181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1545C82-ABE8-470B-ACCC-1EBE4568E2B0}" type="datetimeFigureOut">
              <a:rPr lang="en-GB" smtClean="0"/>
              <a:t>24/10/2022</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AABA5C3-7525-4F81-8F07-C8D5A6140399}" type="slidenum">
              <a:rPr lang="en-GB" smtClean="0"/>
              <a:t>‹Nr.›</a:t>
            </a:fld>
            <a:endParaRPr lang="en-GB"/>
          </a:p>
        </p:txBody>
      </p:sp>
    </p:spTree>
    <p:extLst>
      <p:ext uri="{BB962C8B-B14F-4D97-AF65-F5344CB8AC3E}">
        <p14:creationId xmlns:p14="http://schemas.microsoft.com/office/powerpoint/2010/main" val="1983053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5B730-1AD2-466D-A217-3350EDB00E02}"/>
              </a:ext>
            </a:extLst>
          </p:cNvPr>
          <p:cNvSpPr>
            <a:spLocks noGrp="1"/>
          </p:cNvSpPr>
          <p:nvPr>
            <p:ph type="ctrTitle"/>
          </p:nvPr>
        </p:nvSpPr>
        <p:spPr>
          <a:xfrm>
            <a:off x="551385" y="1484783"/>
            <a:ext cx="11098204" cy="3168353"/>
          </a:xfrm>
        </p:spPr>
        <p:txBody>
          <a:bodyPr anchor="t"/>
          <a:lstStyle>
            <a:lvl1pPr algn="l">
              <a:defRPr sz="7500"/>
            </a:lvl1pPr>
          </a:lstStyle>
          <a:p>
            <a:r>
              <a:rPr lang="de-DE"/>
              <a:t>Mastertitelformat bearbeiten</a:t>
            </a:r>
            <a:endParaRPr lang="en-GB" dirty="0"/>
          </a:p>
        </p:txBody>
      </p:sp>
      <p:sp>
        <p:nvSpPr>
          <p:cNvPr id="3" name="Subtitle 2">
            <a:extLst>
              <a:ext uri="{FF2B5EF4-FFF2-40B4-BE49-F238E27FC236}">
                <a16:creationId xmlns:a16="http://schemas.microsoft.com/office/drawing/2014/main" id="{5097E667-15DA-492B-87E5-A12D04557674}"/>
              </a:ext>
            </a:extLst>
          </p:cNvPr>
          <p:cNvSpPr>
            <a:spLocks noGrp="1"/>
          </p:cNvSpPr>
          <p:nvPr>
            <p:ph type="subTitle" idx="1"/>
          </p:nvPr>
        </p:nvSpPr>
        <p:spPr>
          <a:xfrm>
            <a:off x="551384" y="4941168"/>
            <a:ext cx="11098204" cy="1151656"/>
          </a:xfrm>
        </p:spPr>
        <p:txBody>
          <a:bodyPr/>
          <a:lstStyle>
            <a:lvl1pPr marL="0" indent="0" algn="l">
              <a:lnSpc>
                <a:spcPct val="100000"/>
              </a:lnSpc>
              <a:buNone/>
              <a:defRPr sz="2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dirty="0"/>
          </a:p>
        </p:txBody>
      </p:sp>
      <p:pic>
        <p:nvPicPr>
          <p:cNvPr id="9" name="Graphic 8">
            <a:extLst>
              <a:ext uri="{FF2B5EF4-FFF2-40B4-BE49-F238E27FC236}">
                <a16:creationId xmlns:a16="http://schemas.microsoft.com/office/drawing/2014/main" id="{4FAF474C-2EAB-4977-9407-5143C37FE16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27331" y="552353"/>
            <a:ext cx="1622258" cy="504520"/>
          </a:xfrm>
          <a:prstGeom prst="rect">
            <a:avLst/>
          </a:prstGeom>
        </p:spPr>
      </p:pic>
    </p:spTree>
    <p:extLst>
      <p:ext uri="{BB962C8B-B14F-4D97-AF65-F5344CB8AC3E}">
        <p14:creationId xmlns:p14="http://schemas.microsoft.com/office/powerpoint/2010/main" val="4195542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5B730-1AD2-466D-A217-3350EDB00E02}"/>
              </a:ext>
            </a:extLst>
          </p:cNvPr>
          <p:cNvSpPr>
            <a:spLocks noGrp="1"/>
          </p:cNvSpPr>
          <p:nvPr>
            <p:ph type="ctrTitle"/>
          </p:nvPr>
        </p:nvSpPr>
        <p:spPr>
          <a:xfrm>
            <a:off x="551385" y="1484782"/>
            <a:ext cx="11098204" cy="3168000"/>
          </a:xfrm>
          <a:noFill/>
        </p:spPr>
        <p:txBody>
          <a:bodyPr anchor="t"/>
          <a:lstStyle>
            <a:lvl1pPr algn="l">
              <a:defRPr sz="7500">
                <a:solidFill>
                  <a:schemeClr val="bg1"/>
                </a:solidFill>
              </a:defRPr>
            </a:lvl1pPr>
          </a:lstStyle>
          <a:p>
            <a:r>
              <a:rPr lang="de-DE"/>
              <a:t>Mastertitelformat bearbeiten</a:t>
            </a:r>
            <a:endParaRPr lang="en-GB" dirty="0"/>
          </a:p>
        </p:txBody>
      </p:sp>
      <p:sp>
        <p:nvSpPr>
          <p:cNvPr id="3" name="Subtitle 2">
            <a:extLst>
              <a:ext uri="{FF2B5EF4-FFF2-40B4-BE49-F238E27FC236}">
                <a16:creationId xmlns:a16="http://schemas.microsoft.com/office/drawing/2014/main" id="{5097E667-15DA-492B-87E5-A12D04557674}"/>
              </a:ext>
            </a:extLst>
          </p:cNvPr>
          <p:cNvSpPr>
            <a:spLocks noGrp="1"/>
          </p:cNvSpPr>
          <p:nvPr>
            <p:ph type="subTitle" idx="1"/>
          </p:nvPr>
        </p:nvSpPr>
        <p:spPr>
          <a:xfrm>
            <a:off x="551384" y="4941168"/>
            <a:ext cx="11098204" cy="1151656"/>
          </a:xfrm>
          <a:noFill/>
        </p:spPr>
        <p:txBody>
          <a:bodyPr/>
          <a:lstStyle>
            <a:lvl1pPr marL="0" indent="0" algn="l">
              <a:lnSpc>
                <a:spcPct val="100000"/>
              </a:lnSpc>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dirty="0"/>
          </a:p>
        </p:txBody>
      </p:sp>
      <p:pic>
        <p:nvPicPr>
          <p:cNvPr id="9" name="Graphic 8">
            <a:extLst>
              <a:ext uri="{FF2B5EF4-FFF2-40B4-BE49-F238E27FC236}">
                <a16:creationId xmlns:a16="http://schemas.microsoft.com/office/drawing/2014/main" id="{4FAF474C-2EAB-4977-9407-5143C37FE16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027335" y="552353"/>
            <a:ext cx="1622250" cy="504520"/>
          </a:xfrm>
          <a:prstGeom prst="rect">
            <a:avLst/>
          </a:prstGeom>
        </p:spPr>
      </p:pic>
    </p:spTree>
    <p:extLst>
      <p:ext uri="{BB962C8B-B14F-4D97-AF65-F5344CB8AC3E}">
        <p14:creationId xmlns:p14="http://schemas.microsoft.com/office/powerpoint/2010/main" val="433443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image">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B5978A3-B7D8-4474-BF95-7AA8FE7BD20A}"/>
              </a:ext>
            </a:extLst>
          </p:cNvPr>
          <p:cNvSpPr>
            <a:spLocks noGrp="1"/>
          </p:cNvSpPr>
          <p:nvPr>
            <p:ph type="pic" sz="quarter" idx="11"/>
          </p:nvPr>
        </p:nvSpPr>
        <p:spPr>
          <a:xfrm>
            <a:off x="0" y="0"/>
            <a:ext cx="12192000" cy="6858000"/>
          </a:xfrm>
          <a:solidFill>
            <a:schemeClr val="bg1">
              <a:lumMod val="95000"/>
            </a:schemeClr>
          </a:solidFill>
        </p:spPr>
        <p:txBody>
          <a:bodyPr/>
          <a:lstStyle>
            <a:lvl1pPr marL="0" indent="0" algn="ctr">
              <a:buNone/>
              <a:defRPr/>
            </a:lvl1pPr>
          </a:lstStyle>
          <a:p>
            <a:r>
              <a:rPr lang="de-DE"/>
              <a:t>Bild durch Klicken auf Symbol hinzufügen</a:t>
            </a:r>
            <a:endParaRPr lang="en-GB"/>
          </a:p>
        </p:txBody>
      </p:sp>
      <p:sp>
        <p:nvSpPr>
          <p:cNvPr id="2" name="Title 1">
            <a:extLst>
              <a:ext uri="{FF2B5EF4-FFF2-40B4-BE49-F238E27FC236}">
                <a16:creationId xmlns:a16="http://schemas.microsoft.com/office/drawing/2014/main" id="{9E15B730-1AD2-466D-A217-3350EDB00E02}"/>
              </a:ext>
            </a:extLst>
          </p:cNvPr>
          <p:cNvSpPr>
            <a:spLocks noGrp="1"/>
          </p:cNvSpPr>
          <p:nvPr>
            <p:ph type="ctrTitle"/>
          </p:nvPr>
        </p:nvSpPr>
        <p:spPr>
          <a:xfrm>
            <a:off x="551385" y="1484782"/>
            <a:ext cx="11098204" cy="3168000"/>
          </a:xfrm>
        </p:spPr>
        <p:txBody>
          <a:bodyPr anchor="t"/>
          <a:lstStyle>
            <a:lvl1pPr algn="l">
              <a:defRPr sz="7500">
                <a:solidFill>
                  <a:schemeClr val="bg1"/>
                </a:solidFill>
              </a:defRPr>
            </a:lvl1pPr>
          </a:lstStyle>
          <a:p>
            <a:r>
              <a:rPr lang="de-DE"/>
              <a:t>Mastertitelformat bearbeiten</a:t>
            </a:r>
            <a:endParaRPr lang="en-GB" dirty="0"/>
          </a:p>
        </p:txBody>
      </p:sp>
      <p:sp>
        <p:nvSpPr>
          <p:cNvPr id="3" name="Subtitle 2">
            <a:extLst>
              <a:ext uri="{FF2B5EF4-FFF2-40B4-BE49-F238E27FC236}">
                <a16:creationId xmlns:a16="http://schemas.microsoft.com/office/drawing/2014/main" id="{5097E667-15DA-492B-87E5-A12D04557674}"/>
              </a:ext>
            </a:extLst>
          </p:cNvPr>
          <p:cNvSpPr>
            <a:spLocks noGrp="1"/>
          </p:cNvSpPr>
          <p:nvPr>
            <p:ph type="subTitle" idx="1"/>
          </p:nvPr>
        </p:nvSpPr>
        <p:spPr>
          <a:xfrm>
            <a:off x="551384" y="4941168"/>
            <a:ext cx="11098204" cy="1151656"/>
          </a:xfrm>
        </p:spPr>
        <p:txBody>
          <a:bodyPr/>
          <a:lstStyle>
            <a:lvl1pPr marL="0" indent="0" algn="l">
              <a:lnSpc>
                <a:spcPct val="100000"/>
              </a:lnSpc>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dirty="0"/>
          </a:p>
        </p:txBody>
      </p:sp>
      <p:sp>
        <p:nvSpPr>
          <p:cNvPr id="5" name="Text Placeholder 4">
            <a:extLst>
              <a:ext uri="{FF2B5EF4-FFF2-40B4-BE49-F238E27FC236}">
                <a16:creationId xmlns:a16="http://schemas.microsoft.com/office/drawing/2014/main" id="{7D74A4EF-231E-443A-9BFE-758166D65FE3}"/>
              </a:ext>
            </a:extLst>
          </p:cNvPr>
          <p:cNvSpPr>
            <a:spLocks noGrp="1"/>
          </p:cNvSpPr>
          <p:nvPr>
            <p:ph type="body" sz="quarter" idx="10" hasCustomPrompt="1"/>
          </p:nvPr>
        </p:nvSpPr>
        <p:spPr>
          <a:xfrm>
            <a:off x="10025985" y="552873"/>
            <a:ext cx="1623600" cy="504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endParaRPr lang="en-GB" dirty="0"/>
          </a:p>
        </p:txBody>
      </p:sp>
    </p:spTree>
    <p:extLst>
      <p:ext uri="{BB962C8B-B14F-4D97-AF65-F5344CB8AC3E}">
        <p14:creationId xmlns:p14="http://schemas.microsoft.com/office/powerpoint/2010/main" val="807442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C64B-5EEF-42FB-9452-D419501D6FC6}"/>
              </a:ext>
            </a:extLst>
          </p:cNvPr>
          <p:cNvSpPr>
            <a:spLocks noGrp="1"/>
          </p:cNvSpPr>
          <p:nvPr>
            <p:ph type="title"/>
          </p:nvPr>
        </p:nvSpPr>
        <p:spPr/>
        <p:txBody>
          <a:bodyPr/>
          <a:lstStyle/>
          <a:p>
            <a:r>
              <a:rPr lang="de-DE"/>
              <a:t>Mastertitelformat bearbeiten</a:t>
            </a:r>
            <a:endParaRPr lang="en-GB"/>
          </a:p>
        </p:txBody>
      </p:sp>
      <p:sp>
        <p:nvSpPr>
          <p:cNvPr id="5" name="Footer Placeholder 4">
            <a:extLst>
              <a:ext uri="{FF2B5EF4-FFF2-40B4-BE49-F238E27FC236}">
                <a16:creationId xmlns:a16="http://schemas.microsoft.com/office/drawing/2014/main" id="{E34226D3-9197-4E1E-85AF-F1C06FE83677}"/>
              </a:ext>
            </a:extLst>
          </p:cNvPr>
          <p:cNvSpPr>
            <a:spLocks noGrp="1"/>
          </p:cNvSpPr>
          <p:nvPr>
            <p:ph type="ftr" sz="quarter" idx="11"/>
          </p:nvPr>
        </p:nvSpPr>
        <p:spPr/>
        <p:txBody>
          <a:bodyPr/>
          <a:lstStyle/>
          <a:p>
            <a:r>
              <a:rPr lang="de-CH"/>
              <a:t>Fusszeile mit Präsentationstitel 12.5pt, ZA 1x</a:t>
            </a:r>
            <a:endParaRPr lang="en-GB"/>
          </a:p>
        </p:txBody>
      </p:sp>
      <p:sp>
        <p:nvSpPr>
          <p:cNvPr id="8" name="Text Placeholder 7">
            <a:extLst>
              <a:ext uri="{FF2B5EF4-FFF2-40B4-BE49-F238E27FC236}">
                <a16:creationId xmlns:a16="http://schemas.microsoft.com/office/drawing/2014/main" id="{A61D6578-3F28-4C04-B968-C2506CD816B9}"/>
              </a:ext>
            </a:extLst>
          </p:cNvPr>
          <p:cNvSpPr>
            <a:spLocks noGrp="1"/>
          </p:cNvSpPr>
          <p:nvPr>
            <p:ph type="body" sz="quarter" idx="13"/>
          </p:nvPr>
        </p:nvSpPr>
        <p:spPr>
          <a:xfrm>
            <a:off x="551384" y="1628800"/>
            <a:ext cx="11089754" cy="4464025"/>
          </a:xfrm>
        </p:spPr>
        <p:txBody>
          <a:bodyPr/>
          <a:lstStyle>
            <a:lvl1pPr marL="342900" indent="-342900">
              <a:lnSpc>
                <a:spcPct val="114000"/>
              </a:lnSpc>
              <a:buFont typeface="+mj-lt"/>
              <a:buAutoNum type="arabicPeriod"/>
              <a:defRPr sz="2700">
                <a:latin typeface="+mj-lt"/>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11" name="Slide Number Placeholder 10">
            <a:extLst>
              <a:ext uri="{FF2B5EF4-FFF2-40B4-BE49-F238E27FC236}">
                <a16:creationId xmlns:a16="http://schemas.microsoft.com/office/drawing/2014/main" id="{A8647731-B760-4AF3-865E-29C23D59B313}"/>
              </a:ext>
            </a:extLst>
          </p:cNvPr>
          <p:cNvSpPr>
            <a:spLocks noGrp="1"/>
          </p:cNvSpPr>
          <p:nvPr>
            <p:ph type="sldNum" sz="quarter" idx="14"/>
          </p:nvPr>
        </p:nvSpPr>
        <p:spPr/>
        <p:txBody>
          <a:bodyPr/>
          <a:lstStyle/>
          <a:p>
            <a:fld id="{3FD3E9C3-C6D2-48DE-828D-52F69298359F}" type="slidenum">
              <a:rPr lang="en-GB" smtClean="0"/>
              <a:pPr/>
              <a:t>‹Nr.›</a:t>
            </a:fld>
            <a:endParaRPr lang="en-GB" dirty="0"/>
          </a:p>
        </p:txBody>
      </p:sp>
    </p:spTree>
    <p:extLst>
      <p:ext uri="{BB962C8B-B14F-4D97-AF65-F5344CB8AC3E}">
        <p14:creationId xmlns:p14="http://schemas.microsoft.com/office/powerpoint/2010/main" val="548083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C64B-5EEF-42FB-9452-D419501D6FC6}"/>
              </a:ext>
            </a:extLst>
          </p:cNvPr>
          <p:cNvSpPr>
            <a:spLocks noGrp="1"/>
          </p:cNvSpPr>
          <p:nvPr>
            <p:ph type="title"/>
          </p:nvPr>
        </p:nvSpPr>
        <p:spPr/>
        <p:txBody>
          <a:bodyPr/>
          <a:lstStyle/>
          <a:p>
            <a:r>
              <a:rPr lang="de-DE"/>
              <a:t>Mastertitelformat bearbeiten</a:t>
            </a:r>
            <a:endParaRPr lang="en-GB"/>
          </a:p>
        </p:txBody>
      </p:sp>
      <p:sp>
        <p:nvSpPr>
          <p:cNvPr id="3" name="Content Placeholder 2">
            <a:extLst>
              <a:ext uri="{FF2B5EF4-FFF2-40B4-BE49-F238E27FC236}">
                <a16:creationId xmlns:a16="http://schemas.microsoft.com/office/drawing/2014/main" id="{54E12802-A531-466A-BBE8-DC25187C8F6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Footer Placeholder 4">
            <a:extLst>
              <a:ext uri="{FF2B5EF4-FFF2-40B4-BE49-F238E27FC236}">
                <a16:creationId xmlns:a16="http://schemas.microsoft.com/office/drawing/2014/main" id="{E34226D3-9197-4E1E-85AF-F1C06FE83677}"/>
              </a:ext>
            </a:extLst>
          </p:cNvPr>
          <p:cNvSpPr>
            <a:spLocks noGrp="1"/>
          </p:cNvSpPr>
          <p:nvPr>
            <p:ph type="ftr" sz="quarter" idx="11"/>
          </p:nvPr>
        </p:nvSpPr>
        <p:spPr/>
        <p:txBody>
          <a:bodyPr/>
          <a:lstStyle/>
          <a:p>
            <a:r>
              <a:rPr lang="de-CH"/>
              <a:t>Fusszeile mit Präsentationstitel 12.5pt, ZA 1x</a:t>
            </a:r>
            <a:endParaRPr lang="en-GB"/>
          </a:p>
        </p:txBody>
      </p:sp>
      <p:sp>
        <p:nvSpPr>
          <p:cNvPr id="6" name="Slide Number Placeholder 5">
            <a:extLst>
              <a:ext uri="{FF2B5EF4-FFF2-40B4-BE49-F238E27FC236}">
                <a16:creationId xmlns:a16="http://schemas.microsoft.com/office/drawing/2014/main" id="{F14B282C-B1D2-4CDD-8F37-4B208C0FB84C}"/>
              </a:ext>
            </a:extLst>
          </p:cNvPr>
          <p:cNvSpPr>
            <a:spLocks noGrp="1"/>
          </p:cNvSpPr>
          <p:nvPr>
            <p:ph type="sldNum" sz="quarter" idx="12"/>
          </p:nvPr>
        </p:nvSpPr>
        <p:spPr/>
        <p:txBody>
          <a:bodyPr/>
          <a:lstStyle/>
          <a:p>
            <a:fld id="{3FD3E9C3-C6D2-48DE-828D-52F69298359F}" type="slidenum">
              <a:rPr lang="en-GB" smtClean="0"/>
              <a:t>‹Nr.›</a:t>
            </a:fld>
            <a:endParaRPr lang="en-GB" dirty="0"/>
          </a:p>
        </p:txBody>
      </p:sp>
    </p:spTree>
    <p:extLst>
      <p:ext uri="{BB962C8B-B14F-4D97-AF65-F5344CB8AC3E}">
        <p14:creationId xmlns:p14="http://schemas.microsoft.com/office/powerpoint/2010/main" val="2041309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hapter (pink)">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0BDF0-D29C-4C42-B02D-CA27938496BA}"/>
              </a:ext>
            </a:extLst>
          </p:cNvPr>
          <p:cNvSpPr>
            <a:spLocks noGrp="1"/>
          </p:cNvSpPr>
          <p:nvPr>
            <p:ph type="title"/>
          </p:nvPr>
        </p:nvSpPr>
        <p:spPr>
          <a:xfrm>
            <a:off x="2567608" y="1700214"/>
            <a:ext cx="9073008" cy="2862262"/>
          </a:xfrm>
        </p:spPr>
        <p:txBody>
          <a:bodyPr anchor="t"/>
          <a:lstStyle>
            <a:lvl1pPr>
              <a:lnSpc>
                <a:spcPct val="84000"/>
              </a:lnSpc>
              <a:defRPr sz="7500">
                <a:solidFill>
                  <a:schemeClr val="bg1"/>
                </a:solidFill>
              </a:defRPr>
            </a:lvl1pPr>
          </a:lstStyle>
          <a:p>
            <a:r>
              <a:rPr lang="de-DE"/>
              <a:t>Mastertitelformat bearbeiten</a:t>
            </a:r>
            <a:endParaRPr lang="en-GB" dirty="0"/>
          </a:p>
        </p:txBody>
      </p:sp>
      <p:sp>
        <p:nvSpPr>
          <p:cNvPr id="5" name="Footer Placeholder 4">
            <a:extLst>
              <a:ext uri="{FF2B5EF4-FFF2-40B4-BE49-F238E27FC236}">
                <a16:creationId xmlns:a16="http://schemas.microsoft.com/office/drawing/2014/main" id="{676F95FA-7F69-4F5D-A035-B128CA86C63A}"/>
              </a:ext>
            </a:extLst>
          </p:cNvPr>
          <p:cNvSpPr>
            <a:spLocks noGrp="1"/>
          </p:cNvSpPr>
          <p:nvPr>
            <p:ph type="ftr" sz="quarter" idx="11"/>
          </p:nvPr>
        </p:nvSpPr>
        <p:spPr/>
        <p:txBody>
          <a:bodyPr/>
          <a:lstStyle>
            <a:lvl1pPr>
              <a:defRPr>
                <a:solidFill>
                  <a:schemeClr val="bg1"/>
                </a:solidFill>
              </a:defRPr>
            </a:lvl1pPr>
          </a:lstStyle>
          <a:p>
            <a:r>
              <a:rPr lang="de-CH"/>
              <a:t>Fusszeile mit Präsentationstitel 12.5pt, ZA 1x</a:t>
            </a:r>
            <a:endParaRPr lang="en-GB"/>
          </a:p>
        </p:txBody>
      </p:sp>
      <p:sp>
        <p:nvSpPr>
          <p:cNvPr id="6" name="Slide Number Placeholder 5">
            <a:extLst>
              <a:ext uri="{FF2B5EF4-FFF2-40B4-BE49-F238E27FC236}">
                <a16:creationId xmlns:a16="http://schemas.microsoft.com/office/drawing/2014/main" id="{D1312561-4F91-4CE8-81D3-1EE7A65085DE}"/>
              </a:ext>
            </a:extLst>
          </p:cNvPr>
          <p:cNvSpPr>
            <a:spLocks noGrp="1"/>
          </p:cNvSpPr>
          <p:nvPr>
            <p:ph type="sldNum" sz="quarter" idx="12"/>
          </p:nvPr>
        </p:nvSpPr>
        <p:spPr/>
        <p:txBody>
          <a:bodyPr/>
          <a:lstStyle>
            <a:lvl1pPr>
              <a:defRPr>
                <a:solidFill>
                  <a:schemeClr val="bg1"/>
                </a:solidFill>
              </a:defRPr>
            </a:lvl1pPr>
          </a:lstStyle>
          <a:p>
            <a:fld id="{3FD3E9C3-C6D2-48DE-828D-52F69298359F}" type="slidenum">
              <a:rPr lang="en-GB" smtClean="0"/>
              <a:pPr/>
              <a:t>‹Nr.›</a:t>
            </a:fld>
            <a:endParaRPr lang="en-GB" dirty="0"/>
          </a:p>
        </p:txBody>
      </p:sp>
      <p:sp>
        <p:nvSpPr>
          <p:cNvPr id="9" name="Subtitle 2">
            <a:extLst>
              <a:ext uri="{FF2B5EF4-FFF2-40B4-BE49-F238E27FC236}">
                <a16:creationId xmlns:a16="http://schemas.microsoft.com/office/drawing/2014/main" id="{E49418F4-A51A-450B-9880-3960CB7D6161}"/>
              </a:ext>
            </a:extLst>
          </p:cNvPr>
          <p:cNvSpPr>
            <a:spLocks noGrp="1"/>
          </p:cNvSpPr>
          <p:nvPr>
            <p:ph type="subTitle" idx="1" hasCustomPrompt="1"/>
          </p:nvPr>
        </p:nvSpPr>
        <p:spPr>
          <a:xfrm>
            <a:off x="551384" y="1540638"/>
            <a:ext cx="1584176" cy="1151656"/>
          </a:xfrm>
          <a:noFill/>
        </p:spPr>
        <p:txBody>
          <a:bodyPr/>
          <a:lstStyle>
            <a:lvl1pPr marL="0" indent="0" algn="r">
              <a:lnSpc>
                <a:spcPct val="98000"/>
              </a:lnSpc>
              <a:buNone/>
              <a:defRPr sz="7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endParaRPr lang="en-GB" dirty="0"/>
          </a:p>
        </p:txBody>
      </p:sp>
      <p:sp>
        <p:nvSpPr>
          <p:cNvPr id="10" name="Text Placeholder 4">
            <a:extLst>
              <a:ext uri="{FF2B5EF4-FFF2-40B4-BE49-F238E27FC236}">
                <a16:creationId xmlns:a16="http://schemas.microsoft.com/office/drawing/2014/main" id="{AD3CF816-120C-4EC5-B66C-0298DDBE1E66}"/>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endParaRPr lang="en-GB" dirty="0"/>
          </a:p>
        </p:txBody>
      </p:sp>
    </p:spTree>
    <p:extLst>
      <p:ext uri="{BB962C8B-B14F-4D97-AF65-F5344CB8AC3E}">
        <p14:creationId xmlns:p14="http://schemas.microsoft.com/office/powerpoint/2010/main" val="2472677500"/>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hapter (orang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0BDF0-D29C-4C42-B02D-CA27938496BA}"/>
              </a:ext>
            </a:extLst>
          </p:cNvPr>
          <p:cNvSpPr>
            <a:spLocks noGrp="1"/>
          </p:cNvSpPr>
          <p:nvPr>
            <p:ph type="title"/>
          </p:nvPr>
        </p:nvSpPr>
        <p:spPr>
          <a:xfrm>
            <a:off x="2567608" y="1700214"/>
            <a:ext cx="9073008" cy="2862262"/>
          </a:xfrm>
        </p:spPr>
        <p:txBody>
          <a:bodyPr anchor="t"/>
          <a:lstStyle>
            <a:lvl1pPr>
              <a:lnSpc>
                <a:spcPct val="84000"/>
              </a:lnSpc>
              <a:defRPr sz="7500">
                <a:solidFill>
                  <a:schemeClr val="bg1"/>
                </a:solidFill>
              </a:defRPr>
            </a:lvl1pPr>
          </a:lstStyle>
          <a:p>
            <a:r>
              <a:rPr lang="de-DE"/>
              <a:t>Mastertitelformat bearbeiten</a:t>
            </a:r>
            <a:endParaRPr lang="en-GB" dirty="0"/>
          </a:p>
        </p:txBody>
      </p:sp>
      <p:sp>
        <p:nvSpPr>
          <p:cNvPr id="5" name="Footer Placeholder 4">
            <a:extLst>
              <a:ext uri="{FF2B5EF4-FFF2-40B4-BE49-F238E27FC236}">
                <a16:creationId xmlns:a16="http://schemas.microsoft.com/office/drawing/2014/main" id="{676F95FA-7F69-4F5D-A035-B128CA86C63A}"/>
              </a:ext>
            </a:extLst>
          </p:cNvPr>
          <p:cNvSpPr>
            <a:spLocks noGrp="1"/>
          </p:cNvSpPr>
          <p:nvPr>
            <p:ph type="ftr" sz="quarter" idx="11"/>
          </p:nvPr>
        </p:nvSpPr>
        <p:spPr/>
        <p:txBody>
          <a:bodyPr/>
          <a:lstStyle>
            <a:lvl1pPr>
              <a:defRPr>
                <a:solidFill>
                  <a:schemeClr val="bg1"/>
                </a:solidFill>
              </a:defRPr>
            </a:lvl1pPr>
          </a:lstStyle>
          <a:p>
            <a:r>
              <a:rPr lang="de-CH"/>
              <a:t>Fusszeile mit Präsentationstitel 12.5pt, ZA 1x</a:t>
            </a:r>
            <a:endParaRPr lang="en-GB"/>
          </a:p>
        </p:txBody>
      </p:sp>
      <p:sp>
        <p:nvSpPr>
          <p:cNvPr id="6" name="Slide Number Placeholder 5">
            <a:extLst>
              <a:ext uri="{FF2B5EF4-FFF2-40B4-BE49-F238E27FC236}">
                <a16:creationId xmlns:a16="http://schemas.microsoft.com/office/drawing/2014/main" id="{D1312561-4F91-4CE8-81D3-1EE7A65085DE}"/>
              </a:ext>
            </a:extLst>
          </p:cNvPr>
          <p:cNvSpPr>
            <a:spLocks noGrp="1"/>
          </p:cNvSpPr>
          <p:nvPr>
            <p:ph type="sldNum" sz="quarter" idx="12"/>
          </p:nvPr>
        </p:nvSpPr>
        <p:spPr/>
        <p:txBody>
          <a:bodyPr/>
          <a:lstStyle>
            <a:lvl1pPr>
              <a:defRPr>
                <a:solidFill>
                  <a:schemeClr val="bg1"/>
                </a:solidFill>
              </a:defRPr>
            </a:lvl1pPr>
          </a:lstStyle>
          <a:p>
            <a:fld id="{3FD3E9C3-C6D2-48DE-828D-52F69298359F}" type="slidenum">
              <a:rPr lang="en-GB" smtClean="0"/>
              <a:pPr/>
              <a:t>‹Nr.›</a:t>
            </a:fld>
            <a:endParaRPr lang="en-GB" dirty="0"/>
          </a:p>
        </p:txBody>
      </p:sp>
      <p:sp>
        <p:nvSpPr>
          <p:cNvPr id="9" name="Subtitle 2">
            <a:extLst>
              <a:ext uri="{FF2B5EF4-FFF2-40B4-BE49-F238E27FC236}">
                <a16:creationId xmlns:a16="http://schemas.microsoft.com/office/drawing/2014/main" id="{E49418F4-A51A-450B-9880-3960CB7D6161}"/>
              </a:ext>
            </a:extLst>
          </p:cNvPr>
          <p:cNvSpPr>
            <a:spLocks noGrp="1"/>
          </p:cNvSpPr>
          <p:nvPr>
            <p:ph type="subTitle" idx="1" hasCustomPrompt="1"/>
          </p:nvPr>
        </p:nvSpPr>
        <p:spPr>
          <a:xfrm>
            <a:off x="551384" y="1540638"/>
            <a:ext cx="1584176" cy="1151656"/>
          </a:xfrm>
          <a:noFill/>
        </p:spPr>
        <p:txBody>
          <a:bodyPr/>
          <a:lstStyle>
            <a:lvl1pPr marL="0" indent="0" algn="r">
              <a:lnSpc>
                <a:spcPct val="98000"/>
              </a:lnSpc>
              <a:buNone/>
              <a:defRPr sz="7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endParaRPr lang="en-GB" dirty="0"/>
          </a:p>
        </p:txBody>
      </p:sp>
      <p:sp>
        <p:nvSpPr>
          <p:cNvPr id="10" name="Text Placeholder 4">
            <a:extLst>
              <a:ext uri="{FF2B5EF4-FFF2-40B4-BE49-F238E27FC236}">
                <a16:creationId xmlns:a16="http://schemas.microsoft.com/office/drawing/2014/main" id="{AD3CF816-120C-4EC5-B66C-0298DDBE1E66}"/>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endParaRPr lang="en-GB" dirty="0"/>
          </a:p>
        </p:txBody>
      </p:sp>
    </p:spTree>
    <p:extLst>
      <p:ext uri="{BB962C8B-B14F-4D97-AF65-F5344CB8AC3E}">
        <p14:creationId xmlns:p14="http://schemas.microsoft.com/office/powerpoint/2010/main" val="391112770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hapter (green)">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0BDF0-D29C-4C42-B02D-CA27938496BA}"/>
              </a:ext>
            </a:extLst>
          </p:cNvPr>
          <p:cNvSpPr>
            <a:spLocks noGrp="1"/>
          </p:cNvSpPr>
          <p:nvPr>
            <p:ph type="title"/>
          </p:nvPr>
        </p:nvSpPr>
        <p:spPr>
          <a:xfrm>
            <a:off x="2567608" y="1700214"/>
            <a:ext cx="9073008" cy="2862262"/>
          </a:xfrm>
        </p:spPr>
        <p:txBody>
          <a:bodyPr anchor="t"/>
          <a:lstStyle>
            <a:lvl1pPr>
              <a:lnSpc>
                <a:spcPct val="84000"/>
              </a:lnSpc>
              <a:defRPr sz="7500">
                <a:solidFill>
                  <a:schemeClr val="bg1"/>
                </a:solidFill>
              </a:defRPr>
            </a:lvl1pPr>
          </a:lstStyle>
          <a:p>
            <a:r>
              <a:rPr lang="de-DE"/>
              <a:t>Mastertitelformat bearbeiten</a:t>
            </a:r>
            <a:endParaRPr lang="en-GB" dirty="0"/>
          </a:p>
        </p:txBody>
      </p:sp>
      <p:sp>
        <p:nvSpPr>
          <p:cNvPr id="5" name="Footer Placeholder 4">
            <a:extLst>
              <a:ext uri="{FF2B5EF4-FFF2-40B4-BE49-F238E27FC236}">
                <a16:creationId xmlns:a16="http://schemas.microsoft.com/office/drawing/2014/main" id="{676F95FA-7F69-4F5D-A035-B128CA86C63A}"/>
              </a:ext>
            </a:extLst>
          </p:cNvPr>
          <p:cNvSpPr>
            <a:spLocks noGrp="1"/>
          </p:cNvSpPr>
          <p:nvPr>
            <p:ph type="ftr" sz="quarter" idx="11"/>
          </p:nvPr>
        </p:nvSpPr>
        <p:spPr/>
        <p:txBody>
          <a:bodyPr/>
          <a:lstStyle>
            <a:lvl1pPr>
              <a:defRPr>
                <a:solidFill>
                  <a:schemeClr val="bg1"/>
                </a:solidFill>
              </a:defRPr>
            </a:lvl1pPr>
          </a:lstStyle>
          <a:p>
            <a:r>
              <a:rPr lang="de-CH"/>
              <a:t>Fusszeile mit Präsentationstitel 12.5pt, ZA 1x</a:t>
            </a:r>
            <a:endParaRPr lang="en-GB"/>
          </a:p>
        </p:txBody>
      </p:sp>
      <p:sp>
        <p:nvSpPr>
          <p:cNvPr id="6" name="Slide Number Placeholder 5">
            <a:extLst>
              <a:ext uri="{FF2B5EF4-FFF2-40B4-BE49-F238E27FC236}">
                <a16:creationId xmlns:a16="http://schemas.microsoft.com/office/drawing/2014/main" id="{D1312561-4F91-4CE8-81D3-1EE7A65085DE}"/>
              </a:ext>
            </a:extLst>
          </p:cNvPr>
          <p:cNvSpPr>
            <a:spLocks noGrp="1"/>
          </p:cNvSpPr>
          <p:nvPr>
            <p:ph type="sldNum" sz="quarter" idx="12"/>
          </p:nvPr>
        </p:nvSpPr>
        <p:spPr/>
        <p:txBody>
          <a:bodyPr/>
          <a:lstStyle>
            <a:lvl1pPr>
              <a:defRPr>
                <a:solidFill>
                  <a:schemeClr val="bg1"/>
                </a:solidFill>
              </a:defRPr>
            </a:lvl1pPr>
          </a:lstStyle>
          <a:p>
            <a:fld id="{3FD3E9C3-C6D2-48DE-828D-52F69298359F}" type="slidenum">
              <a:rPr lang="en-GB" smtClean="0"/>
              <a:pPr/>
              <a:t>‹Nr.›</a:t>
            </a:fld>
            <a:endParaRPr lang="en-GB" dirty="0"/>
          </a:p>
        </p:txBody>
      </p:sp>
      <p:sp>
        <p:nvSpPr>
          <p:cNvPr id="9" name="Subtitle 2">
            <a:extLst>
              <a:ext uri="{FF2B5EF4-FFF2-40B4-BE49-F238E27FC236}">
                <a16:creationId xmlns:a16="http://schemas.microsoft.com/office/drawing/2014/main" id="{E49418F4-A51A-450B-9880-3960CB7D6161}"/>
              </a:ext>
            </a:extLst>
          </p:cNvPr>
          <p:cNvSpPr>
            <a:spLocks noGrp="1"/>
          </p:cNvSpPr>
          <p:nvPr>
            <p:ph type="subTitle" idx="1" hasCustomPrompt="1"/>
          </p:nvPr>
        </p:nvSpPr>
        <p:spPr>
          <a:xfrm>
            <a:off x="551384" y="1540638"/>
            <a:ext cx="1584176" cy="1151656"/>
          </a:xfrm>
          <a:noFill/>
        </p:spPr>
        <p:txBody>
          <a:bodyPr/>
          <a:lstStyle>
            <a:lvl1pPr marL="0" indent="0" algn="r">
              <a:lnSpc>
                <a:spcPct val="98000"/>
              </a:lnSpc>
              <a:buNone/>
              <a:defRPr sz="7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endParaRPr lang="en-GB" dirty="0"/>
          </a:p>
        </p:txBody>
      </p:sp>
      <p:sp>
        <p:nvSpPr>
          <p:cNvPr id="10" name="Text Placeholder 4">
            <a:extLst>
              <a:ext uri="{FF2B5EF4-FFF2-40B4-BE49-F238E27FC236}">
                <a16:creationId xmlns:a16="http://schemas.microsoft.com/office/drawing/2014/main" id="{AD3CF816-120C-4EC5-B66C-0298DDBE1E66}"/>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endParaRPr lang="en-GB" dirty="0"/>
          </a:p>
        </p:txBody>
      </p:sp>
    </p:spTree>
    <p:extLst>
      <p:ext uri="{BB962C8B-B14F-4D97-AF65-F5344CB8AC3E}">
        <p14:creationId xmlns:p14="http://schemas.microsoft.com/office/powerpoint/2010/main" val="117492090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hapter (turquoise)">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0BDF0-D29C-4C42-B02D-CA27938496BA}"/>
              </a:ext>
            </a:extLst>
          </p:cNvPr>
          <p:cNvSpPr>
            <a:spLocks noGrp="1"/>
          </p:cNvSpPr>
          <p:nvPr>
            <p:ph type="title"/>
          </p:nvPr>
        </p:nvSpPr>
        <p:spPr>
          <a:xfrm>
            <a:off x="2567608" y="1700214"/>
            <a:ext cx="9073008" cy="2862262"/>
          </a:xfrm>
        </p:spPr>
        <p:txBody>
          <a:bodyPr anchor="t"/>
          <a:lstStyle>
            <a:lvl1pPr>
              <a:lnSpc>
                <a:spcPct val="84000"/>
              </a:lnSpc>
              <a:defRPr sz="7500">
                <a:solidFill>
                  <a:schemeClr val="bg1"/>
                </a:solidFill>
              </a:defRPr>
            </a:lvl1pPr>
          </a:lstStyle>
          <a:p>
            <a:r>
              <a:rPr lang="de-DE"/>
              <a:t>Mastertitelformat bearbeiten</a:t>
            </a:r>
            <a:endParaRPr lang="en-GB" dirty="0"/>
          </a:p>
        </p:txBody>
      </p:sp>
      <p:sp>
        <p:nvSpPr>
          <p:cNvPr id="5" name="Footer Placeholder 4">
            <a:extLst>
              <a:ext uri="{FF2B5EF4-FFF2-40B4-BE49-F238E27FC236}">
                <a16:creationId xmlns:a16="http://schemas.microsoft.com/office/drawing/2014/main" id="{676F95FA-7F69-4F5D-A035-B128CA86C63A}"/>
              </a:ext>
            </a:extLst>
          </p:cNvPr>
          <p:cNvSpPr>
            <a:spLocks noGrp="1"/>
          </p:cNvSpPr>
          <p:nvPr>
            <p:ph type="ftr" sz="quarter" idx="11"/>
          </p:nvPr>
        </p:nvSpPr>
        <p:spPr/>
        <p:txBody>
          <a:bodyPr/>
          <a:lstStyle>
            <a:lvl1pPr>
              <a:defRPr>
                <a:solidFill>
                  <a:schemeClr val="bg1"/>
                </a:solidFill>
              </a:defRPr>
            </a:lvl1pPr>
          </a:lstStyle>
          <a:p>
            <a:r>
              <a:rPr lang="de-CH"/>
              <a:t>Fusszeile mit Präsentationstitel 12.5pt, ZA 1x</a:t>
            </a:r>
            <a:endParaRPr lang="en-GB"/>
          </a:p>
        </p:txBody>
      </p:sp>
      <p:sp>
        <p:nvSpPr>
          <p:cNvPr id="6" name="Slide Number Placeholder 5">
            <a:extLst>
              <a:ext uri="{FF2B5EF4-FFF2-40B4-BE49-F238E27FC236}">
                <a16:creationId xmlns:a16="http://schemas.microsoft.com/office/drawing/2014/main" id="{D1312561-4F91-4CE8-81D3-1EE7A65085DE}"/>
              </a:ext>
            </a:extLst>
          </p:cNvPr>
          <p:cNvSpPr>
            <a:spLocks noGrp="1"/>
          </p:cNvSpPr>
          <p:nvPr>
            <p:ph type="sldNum" sz="quarter" idx="12"/>
          </p:nvPr>
        </p:nvSpPr>
        <p:spPr/>
        <p:txBody>
          <a:bodyPr/>
          <a:lstStyle>
            <a:lvl1pPr>
              <a:defRPr>
                <a:solidFill>
                  <a:schemeClr val="bg1"/>
                </a:solidFill>
              </a:defRPr>
            </a:lvl1pPr>
          </a:lstStyle>
          <a:p>
            <a:fld id="{3FD3E9C3-C6D2-48DE-828D-52F69298359F}" type="slidenum">
              <a:rPr lang="en-GB" smtClean="0"/>
              <a:pPr/>
              <a:t>‹Nr.›</a:t>
            </a:fld>
            <a:endParaRPr lang="en-GB" dirty="0"/>
          </a:p>
        </p:txBody>
      </p:sp>
      <p:sp>
        <p:nvSpPr>
          <p:cNvPr id="9" name="Subtitle 2">
            <a:extLst>
              <a:ext uri="{FF2B5EF4-FFF2-40B4-BE49-F238E27FC236}">
                <a16:creationId xmlns:a16="http://schemas.microsoft.com/office/drawing/2014/main" id="{E49418F4-A51A-450B-9880-3960CB7D6161}"/>
              </a:ext>
            </a:extLst>
          </p:cNvPr>
          <p:cNvSpPr>
            <a:spLocks noGrp="1"/>
          </p:cNvSpPr>
          <p:nvPr>
            <p:ph type="subTitle" idx="1" hasCustomPrompt="1"/>
          </p:nvPr>
        </p:nvSpPr>
        <p:spPr>
          <a:xfrm>
            <a:off x="551384" y="1540638"/>
            <a:ext cx="1584176" cy="1151656"/>
          </a:xfrm>
          <a:noFill/>
        </p:spPr>
        <p:txBody>
          <a:bodyPr/>
          <a:lstStyle>
            <a:lvl1pPr marL="0" indent="0" algn="r">
              <a:lnSpc>
                <a:spcPct val="98000"/>
              </a:lnSpc>
              <a:buNone/>
              <a:defRPr sz="7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endParaRPr lang="en-GB" dirty="0"/>
          </a:p>
        </p:txBody>
      </p:sp>
      <p:sp>
        <p:nvSpPr>
          <p:cNvPr id="10" name="Text Placeholder 4">
            <a:extLst>
              <a:ext uri="{FF2B5EF4-FFF2-40B4-BE49-F238E27FC236}">
                <a16:creationId xmlns:a16="http://schemas.microsoft.com/office/drawing/2014/main" id="{AD3CF816-120C-4EC5-B66C-0298DDBE1E66}"/>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endParaRPr lang="en-GB" dirty="0"/>
          </a:p>
        </p:txBody>
      </p:sp>
    </p:spTree>
    <p:extLst>
      <p:ext uri="{BB962C8B-B14F-4D97-AF65-F5344CB8AC3E}">
        <p14:creationId xmlns:p14="http://schemas.microsoft.com/office/powerpoint/2010/main" val="308727776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viole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0BDF0-D29C-4C42-B02D-CA27938496BA}"/>
              </a:ext>
            </a:extLst>
          </p:cNvPr>
          <p:cNvSpPr>
            <a:spLocks noGrp="1"/>
          </p:cNvSpPr>
          <p:nvPr>
            <p:ph type="title"/>
          </p:nvPr>
        </p:nvSpPr>
        <p:spPr>
          <a:xfrm>
            <a:off x="2567608" y="1700214"/>
            <a:ext cx="9073530" cy="2862262"/>
          </a:xfrm>
        </p:spPr>
        <p:txBody>
          <a:bodyPr anchor="t"/>
          <a:lstStyle>
            <a:lvl1pPr>
              <a:lnSpc>
                <a:spcPct val="84000"/>
              </a:lnSpc>
              <a:defRPr sz="7500">
                <a:solidFill>
                  <a:schemeClr val="bg1"/>
                </a:solidFill>
              </a:defRPr>
            </a:lvl1pPr>
          </a:lstStyle>
          <a:p>
            <a:r>
              <a:rPr lang="de-DE"/>
              <a:t>Mastertitelformat bearbeiten</a:t>
            </a:r>
            <a:endParaRPr lang="en-GB" dirty="0"/>
          </a:p>
        </p:txBody>
      </p:sp>
      <p:sp>
        <p:nvSpPr>
          <p:cNvPr id="5" name="Footer Placeholder 4">
            <a:extLst>
              <a:ext uri="{FF2B5EF4-FFF2-40B4-BE49-F238E27FC236}">
                <a16:creationId xmlns:a16="http://schemas.microsoft.com/office/drawing/2014/main" id="{676F95FA-7F69-4F5D-A035-B128CA86C63A}"/>
              </a:ext>
            </a:extLst>
          </p:cNvPr>
          <p:cNvSpPr>
            <a:spLocks noGrp="1"/>
          </p:cNvSpPr>
          <p:nvPr>
            <p:ph type="ftr" sz="quarter" idx="11"/>
          </p:nvPr>
        </p:nvSpPr>
        <p:spPr/>
        <p:txBody>
          <a:bodyPr/>
          <a:lstStyle>
            <a:lvl1pPr>
              <a:defRPr>
                <a:solidFill>
                  <a:schemeClr val="bg1"/>
                </a:solidFill>
              </a:defRPr>
            </a:lvl1pPr>
          </a:lstStyle>
          <a:p>
            <a:r>
              <a:rPr lang="de-CH"/>
              <a:t>Fusszeile mit Präsentationstitel 12.5pt, ZA 1x</a:t>
            </a:r>
            <a:endParaRPr lang="en-GB"/>
          </a:p>
        </p:txBody>
      </p:sp>
      <p:sp>
        <p:nvSpPr>
          <p:cNvPr id="6" name="Slide Number Placeholder 5">
            <a:extLst>
              <a:ext uri="{FF2B5EF4-FFF2-40B4-BE49-F238E27FC236}">
                <a16:creationId xmlns:a16="http://schemas.microsoft.com/office/drawing/2014/main" id="{D1312561-4F91-4CE8-81D3-1EE7A65085DE}"/>
              </a:ext>
            </a:extLst>
          </p:cNvPr>
          <p:cNvSpPr>
            <a:spLocks noGrp="1"/>
          </p:cNvSpPr>
          <p:nvPr>
            <p:ph type="sldNum" sz="quarter" idx="12"/>
          </p:nvPr>
        </p:nvSpPr>
        <p:spPr/>
        <p:txBody>
          <a:bodyPr/>
          <a:lstStyle>
            <a:lvl1pPr>
              <a:defRPr>
                <a:solidFill>
                  <a:schemeClr val="bg1"/>
                </a:solidFill>
              </a:defRPr>
            </a:lvl1pPr>
          </a:lstStyle>
          <a:p>
            <a:fld id="{3FD3E9C3-C6D2-48DE-828D-52F69298359F}" type="slidenum">
              <a:rPr lang="en-GB" smtClean="0"/>
              <a:pPr/>
              <a:t>‹Nr.›</a:t>
            </a:fld>
            <a:endParaRPr lang="en-GB" dirty="0"/>
          </a:p>
        </p:txBody>
      </p:sp>
      <p:sp>
        <p:nvSpPr>
          <p:cNvPr id="9" name="Subtitle 2">
            <a:extLst>
              <a:ext uri="{FF2B5EF4-FFF2-40B4-BE49-F238E27FC236}">
                <a16:creationId xmlns:a16="http://schemas.microsoft.com/office/drawing/2014/main" id="{E49418F4-A51A-450B-9880-3960CB7D6161}"/>
              </a:ext>
            </a:extLst>
          </p:cNvPr>
          <p:cNvSpPr>
            <a:spLocks noGrp="1"/>
          </p:cNvSpPr>
          <p:nvPr>
            <p:ph type="subTitle" idx="1" hasCustomPrompt="1"/>
          </p:nvPr>
        </p:nvSpPr>
        <p:spPr>
          <a:xfrm>
            <a:off x="551384" y="1540638"/>
            <a:ext cx="1584176" cy="1151656"/>
          </a:xfrm>
          <a:noFill/>
        </p:spPr>
        <p:txBody>
          <a:bodyPr/>
          <a:lstStyle>
            <a:lvl1pPr marL="0" indent="0" algn="r">
              <a:lnSpc>
                <a:spcPct val="98000"/>
              </a:lnSpc>
              <a:buNone/>
              <a:defRPr sz="7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endParaRPr lang="en-GB" dirty="0"/>
          </a:p>
        </p:txBody>
      </p:sp>
      <p:sp>
        <p:nvSpPr>
          <p:cNvPr id="10" name="Text Placeholder 4">
            <a:extLst>
              <a:ext uri="{FF2B5EF4-FFF2-40B4-BE49-F238E27FC236}">
                <a16:creationId xmlns:a16="http://schemas.microsoft.com/office/drawing/2014/main" id="{AD3CF816-120C-4EC5-B66C-0298DDBE1E66}"/>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endParaRPr lang="en-GB" dirty="0"/>
          </a:p>
        </p:txBody>
      </p:sp>
    </p:spTree>
    <p:extLst>
      <p:ext uri="{BB962C8B-B14F-4D97-AF65-F5344CB8AC3E}">
        <p14:creationId xmlns:p14="http://schemas.microsoft.com/office/powerpoint/2010/main" val="329133738"/>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6CF58-1DA5-4931-9A68-A7DA99AAB775}"/>
              </a:ext>
            </a:extLst>
          </p:cNvPr>
          <p:cNvSpPr>
            <a:spLocks noGrp="1"/>
          </p:cNvSpPr>
          <p:nvPr>
            <p:ph type="title"/>
          </p:nvPr>
        </p:nvSpPr>
        <p:spPr/>
        <p:txBody>
          <a:bodyPr/>
          <a:lstStyle/>
          <a:p>
            <a:r>
              <a:rPr lang="de-DE"/>
              <a:t>Mastertitelformat bearbeiten</a:t>
            </a:r>
            <a:endParaRPr lang="en-GB"/>
          </a:p>
        </p:txBody>
      </p:sp>
      <p:sp>
        <p:nvSpPr>
          <p:cNvPr id="3" name="Content Placeholder 2">
            <a:extLst>
              <a:ext uri="{FF2B5EF4-FFF2-40B4-BE49-F238E27FC236}">
                <a16:creationId xmlns:a16="http://schemas.microsoft.com/office/drawing/2014/main" id="{59D9F57E-8117-4AD5-BFDF-1A0D6C812610}"/>
              </a:ext>
            </a:extLst>
          </p:cNvPr>
          <p:cNvSpPr>
            <a:spLocks noGrp="1"/>
          </p:cNvSpPr>
          <p:nvPr>
            <p:ph sz="half" idx="1"/>
          </p:nvPr>
        </p:nvSpPr>
        <p:spPr>
          <a:xfrm>
            <a:off x="551384" y="1700213"/>
            <a:ext cx="5472008" cy="43926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Content Placeholder 3">
            <a:extLst>
              <a:ext uri="{FF2B5EF4-FFF2-40B4-BE49-F238E27FC236}">
                <a16:creationId xmlns:a16="http://schemas.microsoft.com/office/drawing/2014/main" id="{9D88F056-987D-4B51-A237-D44E801D478A}"/>
              </a:ext>
            </a:extLst>
          </p:cNvPr>
          <p:cNvSpPr>
            <a:spLocks noGrp="1"/>
          </p:cNvSpPr>
          <p:nvPr>
            <p:ph sz="half" idx="2"/>
          </p:nvPr>
        </p:nvSpPr>
        <p:spPr>
          <a:xfrm>
            <a:off x="6168008" y="1700213"/>
            <a:ext cx="5472008" cy="43926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ooter Placeholder 5">
            <a:extLst>
              <a:ext uri="{FF2B5EF4-FFF2-40B4-BE49-F238E27FC236}">
                <a16:creationId xmlns:a16="http://schemas.microsoft.com/office/drawing/2014/main" id="{CEFB9010-1450-4F8B-B68D-571404B1413F}"/>
              </a:ext>
            </a:extLst>
          </p:cNvPr>
          <p:cNvSpPr>
            <a:spLocks noGrp="1"/>
          </p:cNvSpPr>
          <p:nvPr>
            <p:ph type="ftr" sz="quarter" idx="11"/>
          </p:nvPr>
        </p:nvSpPr>
        <p:spPr/>
        <p:txBody>
          <a:bodyPr/>
          <a:lstStyle/>
          <a:p>
            <a:r>
              <a:rPr lang="de-CH"/>
              <a:t>Fusszeile mit Präsentationstitel 12.5pt, ZA 1x</a:t>
            </a:r>
            <a:endParaRPr lang="en-GB"/>
          </a:p>
        </p:txBody>
      </p:sp>
      <p:sp>
        <p:nvSpPr>
          <p:cNvPr id="7" name="Slide Number Placeholder 6">
            <a:extLst>
              <a:ext uri="{FF2B5EF4-FFF2-40B4-BE49-F238E27FC236}">
                <a16:creationId xmlns:a16="http://schemas.microsoft.com/office/drawing/2014/main" id="{0B0BD582-219F-4A14-BB37-780CB7E50DDB}"/>
              </a:ext>
            </a:extLst>
          </p:cNvPr>
          <p:cNvSpPr>
            <a:spLocks noGrp="1"/>
          </p:cNvSpPr>
          <p:nvPr>
            <p:ph type="sldNum" sz="quarter" idx="12"/>
          </p:nvPr>
        </p:nvSpPr>
        <p:spPr/>
        <p:txBody>
          <a:bodyPr/>
          <a:lstStyle/>
          <a:p>
            <a:fld id="{3FD3E9C3-C6D2-48DE-828D-52F69298359F}" type="slidenum">
              <a:rPr lang="en-GB" smtClean="0"/>
              <a:t>‹Nr.›</a:t>
            </a:fld>
            <a:endParaRPr lang="en-GB"/>
          </a:p>
        </p:txBody>
      </p:sp>
    </p:spTree>
    <p:extLst>
      <p:ext uri="{BB962C8B-B14F-4D97-AF65-F5344CB8AC3E}">
        <p14:creationId xmlns:p14="http://schemas.microsoft.com/office/powerpoint/2010/main" val="1088155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6CF58-1DA5-4931-9A68-A7DA99AAB775}"/>
              </a:ext>
            </a:extLst>
          </p:cNvPr>
          <p:cNvSpPr>
            <a:spLocks noGrp="1"/>
          </p:cNvSpPr>
          <p:nvPr>
            <p:ph type="title"/>
          </p:nvPr>
        </p:nvSpPr>
        <p:spPr/>
        <p:txBody>
          <a:bodyPr/>
          <a:lstStyle/>
          <a:p>
            <a:r>
              <a:rPr lang="de-DE"/>
              <a:t>Mastertitelformat bearbeiten</a:t>
            </a:r>
            <a:endParaRPr lang="en-GB"/>
          </a:p>
        </p:txBody>
      </p:sp>
      <p:sp>
        <p:nvSpPr>
          <p:cNvPr id="3" name="Content Placeholder 2">
            <a:extLst>
              <a:ext uri="{FF2B5EF4-FFF2-40B4-BE49-F238E27FC236}">
                <a16:creationId xmlns:a16="http://schemas.microsoft.com/office/drawing/2014/main" id="{59D9F57E-8117-4AD5-BFDF-1A0D6C812610}"/>
              </a:ext>
            </a:extLst>
          </p:cNvPr>
          <p:cNvSpPr>
            <a:spLocks noGrp="1"/>
          </p:cNvSpPr>
          <p:nvPr>
            <p:ph sz="half" idx="1"/>
          </p:nvPr>
        </p:nvSpPr>
        <p:spPr>
          <a:xfrm>
            <a:off x="551384" y="1700213"/>
            <a:ext cx="3600000" cy="43926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Content Placeholder 3">
            <a:extLst>
              <a:ext uri="{FF2B5EF4-FFF2-40B4-BE49-F238E27FC236}">
                <a16:creationId xmlns:a16="http://schemas.microsoft.com/office/drawing/2014/main" id="{9D88F056-987D-4B51-A237-D44E801D478A}"/>
              </a:ext>
            </a:extLst>
          </p:cNvPr>
          <p:cNvSpPr>
            <a:spLocks noGrp="1"/>
          </p:cNvSpPr>
          <p:nvPr>
            <p:ph sz="half" idx="2"/>
          </p:nvPr>
        </p:nvSpPr>
        <p:spPr>
          <a:xfrm>
            <a:off x="4295800" y="1700213"/>
            <a:ext cx="3600000" cy="43926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6" name="Footer Placeholder 5">
            <a:extLst>
              <a:ext uri="{FF2B5EF4-FFF2-40B4-BE49-F238E27FC236}">
                <a16:creationId xmlns:a16="http://schemas.microsoft.com/office/drawing/2014/main" id="{CEFB9010-1450-4F8B-B68D-571404B1413F}"/>
              </a:ext>
            </a:extLst>
          </p:cNvPr>
          <p:cNvSpPr>
            <a:spLocks noGrp="1"/>
          </p:cNvSpPr>
          <p:nvPr>
            <p:ph type="ftr" sz="quarter" idx="11"/>
          </p:nvPr>
        </p:nvSpPr>
        <p:spPr/>
        <p:txBody>
          <a:bodyPr/>
          <a:lstStyle/>
          <a:p>
            <a:r>
              <a:rPr lang="de-CH"/>
              <a:t>Fusszeile mit Präsentationstitel 12.5pt, ZA 1x</a:t>
            </a:r>
            <a:endParaRPr lang="en-GB"/>
          </a:p>
        </p:txBody>
      </p:sp>
      <p:sp>
        <p:nvSpPr>
          <p:cNvPr id="7" name="Slide Number Placeholder 6">
            <a:extLst>
              <a:ext uri="{FF2B5EF4-FFF2-40B4-BE49-F238E27FC236}">
                <a16:creationId xmlns:a16="http://schemas.microsoft.com/office/drawing/2014/main" id="{0B0BD582-219F-4A14-BB37-780CB7E50DDB}"/>
              </a:ext>
            </a:extLst>
          </p:cNvPr>
          <p:cNvSpPr>
            <a:spLocks noGrp="1"/>
          </p:cNvSpPr>
          <p:nvPr>
            <p:ph type="sldNum" sz="quarter" idx="12"/>
          </p:nvPr>
        </p:nvSpPr>
        <p:spPr/>
        <p:txBody>
          <a:bodyPr/>
          <a:lstStyle/>
          <a:p>
            <a:fld id="{3FD3E9C3-C6D2-48DE-828D-52F69298359F}" type="slidenum">
              <a:rPr lang="en-GB" smtClean="0"/>
              <a:t>‹Nr.›</a:t>
            </a:fld>
            <a:endParaRPr lang="en-GB"/>
          </a:p>
        </p:txBody>
      </p:sp>
      <p:sp>
        <p:nvSpPr>
          <p:cNvPr id="8" name="Content Placeholder 3">
            <a:extLst>
              <a:ext uri="{FF2B5EF4-FFF2-40B4-BE49-F238E27FC236}">
                <a16:creationId xmlns:a16="http://schemas.microsoft.com/office/drawing/2014/main" id="{56D735A2-7FE4-46BE-B9EB-4D2A8C00661F}"/>
              </a:ext>
            </a:extLst>
          </p:cNvPr>
          <p:cNvSpPr>
            <a:spLocks noGrp="1"/>
          </p:cNvSpPr>
          <p:nvPr>
            <p:ph sz="half" idx="13"/>
          </p:nvPr>
        </p:nvSpPr>
        <p:spPr>
          <a:xfrm>
            <a:off x="8040216" y="1700213"/>
            <a:ext cx="3600000" cy="43926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Tree>
    <p:extLst>
      <p:ext uri="{BB962C8B-B14F-4D97-AF65-F5344CB8AC3E}">
        <p14:creationId xmlns:p14="http://schemas.microsoft.com/office/powerpoint/2010/main" val="571113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ull image (blue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C64DCAB-494F-4C67-8245-7F11DA331A3F}"/>
              </a:ext>
            </a:extLst>
          </p:cNvPr>
          <p:cNvSpPr>
            <a:spLocks noGrp="1"/>
          </p:cNvSpPr>
          <p:nvPr>
            <p:ph type="pic" sz="quarter" idx="13"/>
          </p:nvPr>
        </p:nvSpPr>
        <p:spPr>
          <a:xfrm>
            <a:off x="0" y="0"/>
            <a:ext cx="12192000" cy="6858000"/>
          </a:xfrm>
          <a:solidFill>
            <a:schemeClr val="bg1">
              <a:lumMod val="95000"/>
            </a:schemeClr>
          </a:solidFill>
        </p:spPr>
        <p:txBody>
          <a:bodyPr/>
          <a:lstStyle>
            <a:lvl1pPr marL="0" indent="0" algn="ctr">
              <a:buNone/>
              <a:defRPr/>
            </a:lvl1pPr>
          </a:lstStyle>
          <a:p>
            <a:r>
              <a:rPr lang="de-DE"/>
              <a:t>Bild durch Klicken auf Symbol hinzufügen</a:t>
            </a:r>
            <a:endParaRPr lang="en-GB"/>
          </a:p>
        </p:txBody>
      </p:sp>
      <p:sp>
        <p:nvSpPr>
          <p:cNvPr id="3" name="Footer Placeholder 2">
            <a:extLst>
              <a:ext uri="{FF2B5EF4-FFF2-40B4-BE49-F238E27FC236}">
                <a16:creationId xmlns:a16="http://schemas.microsoft.com/office/drawing/2014/main" id="{2E7DC7D5-3DC0-4301-87AC-6FE2947D49AD}"/>
              </a:ext>
            </a:extLst>
          </p:cNvPr>
          <p:cNvSpPr>
            <a:spLocks noGrp="1"/>
          </p:cNvSpPr>
          <p:nvPr>
            <p:ph type="ftr" sz="quarter" idx="11"/>
          </p:nvPr>
        </p:nvSpPr>
        <p:spPr/>
        <p:txBody>
          <a:bodyPr/>
          <a:lstStyle/>
          <a:p>
            <a:r>
              <a:rPr lang="de-CH"/>
              <a:t>Fusszeile mit Präsentationstitel 12.5pt, ZA 1x</a:t>
            </a:r>
            <a:endParaRPr lang="en-GB"/>
          </a:p>
        </p:txBody>
      </p:sp>
      <p:sp>
        <p:nvSpPr>
          <p:cNvPr id="4" name="Slide Number Placeholder 3">
            <a:extLst>
              <a:ext uri="{FF2B5EF4-FFF2-40B4-BE49-F238E27FC236}">
                <a16:creationId xmlns:a16="http://schemas.microsoft.com/office/drawing/2014/main" id="{2F88B4C3-BA83-45D9-A8A6-CBBA64EBAF60}"/>
              </a:ext>
            </a:extLst>
          </p:cNvPr>
          <p:cNvSpPr>
            <a:spLocks noGrp="1"/>
          </p:cNvSpPr>
          <p:nvPr>
            <p:ph type="sldNum" sz="quarter" idx="12"/>
          </p:nvPr>
        </p:nvSpPr>
        <p:spPr/>
        <p:txBody>
          <a:bodyPr/>
          <a:lstStyle/>
          <a:p>
            <a:fld id="{3FD3E9C3-C6D2-48DE-828D-52F69298359F}" type="slidenum">
              <a:rPr lang="en-GB" smtClean="0"/>
              <a:t>‹Nr.›</a:t>
            </a:fld>
            <a:endParaRPr lang="en-GB"/>
          </a:p>
        </p:txBody>
      </p:sp>
      <p:sp>
        <p:nvSpPr>
          <p:cNvPr id="7" name="Text Placeholder 4">
            <a:extLst>
              <a:ext uri="{FF2B5EF4-FFF2-40B4-BE49-F238E27FC236}">
                <a16:creationId xmlns:a16="http://schemas.microsoft.com/office/drawing/2014/main" id="{EB84318C-152B-4689-B833-BC6720A7D571}"/>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endParaRPr lang="en-GB" dirty="0"/>
          </a:p>
        </p:txBody>
      </p:sp>
    </p:spTree>
    <p:extLst>
      <p:ext uri="{BB962C8B-B14F-4D97-AF65-F5344CB8AC3E}">
        <p14:creationId xmlns:p14="http://schemas.microsoft.com/office/powerpoint/2010/main" val="2467154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 image (white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C64DCAB-494F-4C67-8245-7F11DA331A3F}"/>
              </a:ext>
            </a:extLst>
          </p:cNvPr>
          <p:cNvSpPr>
            <a:spLocks noGrp="1"/>
          </p:cNvSpPr>
          <p:nvPr>
            <p:ph type="pic" sz="quarter" idx="13"/>
          </p:nvPr>
        </p:nvSpPr>
        <p:spPr>
          <a:xfrm>
            <a:off x="0" y="0"/>
            <a:ext cx="12192000" cy="6858000"/>
          </a:xfrm>
          <a:solidFill>
            <a:schemeClr val="bg1">
              <a:lumMod val="95000"/>
            </a:schemeClr>
          </a:solidFill>
        </p:spPr>
        <p:txBody>
          <a:bodyPr/>
          <a:lstStyle>
            <a:lvl1pPr marL="0" indent="0" algn="ctr">
              <a:buNone/>
              <a:defRPr/>
            </a:lvl1pPr>
          </a:lstStyle>
          <a:p>
            <a:r>
              <a:rPr lang="de-DE"/>
              <a:t>Bild durch Klicken auf Symbol hinzufügen</a:t>
            </a:r>
            <a:endParaRPr lang="en-GB"/>
          </a:p>
        </p:txBody>
      </p:sp>
      <p:sp>
        <p:nvSpPr>
          <p:cNvPr id="3" name="Footer Placeholder 2">
            <a:extLst>
              <a:ext uri="{FF2B5EF4-FFF2-40B4-BE49-F238E27FC236}">
                <a16:creationId xmlns:a16="http://schemas.microsoft.com/office/drawing/2014/main" id="{2E7DC7D5-3DC0-4301-87AC-6FE2947D49AD}"/>
              </a:ext>
            </a:extLst>
          </p:cNvPr>
          <p:cNvSpPr>
            <a:spLocks noGrp="1"/>
          </p:cNvSpPr>
          <p:nvPr>
            <p:ph type="ftr" sz="quarter" idx="11"/>
          </p:nvPr>
        </p:nvSpPr>
        <p:spPr/>
        <p:txBody>
          <a:bodyPr/>
          <a:lstStyle>
            <a:lvl1pPr>
              <a:defRPr>
                <a:solidFill>
                  <a:schemeClr val="bg1"/>
                </a:solidFill>
              </a:defRPr>
            </a:lvl1pPr>
          </a:lstStyle>
          <a:p>
            <a:r>
              <a:rPr lang="de-CH"/>
              <a:t>Fusszeile mit Präsentationstitel 12.5pt, ZA 1x</a:t>
            </a:r>
            <a:endParaRPr lang="en-GB"/>
          </a:p>
        </p:txBody>
      </p:sp>
      <p:sp>
        <p:nvSpPr>
          <p:cNvPr id="4" name="Slide Number Placeholder 3">
            <a:extLst>
              <a:ext uri="{FF2B5EF4-FFF2-40B4-BE49-F238E27FC236}">
                <a16:creationId xmlns:a16="http://schemas.microsoft.com/office/drawing/2014/main" id="{2F88B4C3-BA83-45D9-A8A6-CBBA64EBAF60}"/>
              </a:ext>
            </a:extLst>
          </p:cNvPr>
          <p:cNvSpPr>
            <a:spLocks noGrp="1"/>
          </p:cNvSpPr>
          <p:nvPr>
            <p:ph type="sldNum" sz="quarter" idx="12"/>
          </p:nvPr>
        </p:nvSpPr>
        <p:spPr/>
        <p:txBody>
          <a:bodyPr/>
          <a:lstStyle>
            <a:lvl1pPr>
              <a:defRPr>
                <a:solidFill>
                  <a:schemeClr val="bg1"/>
                </a:solidFill>
              </a:defRPr>
            </a:lvl1pPr>
          </a:lstStyle>
          <a:p>
            <a:fld id="{3FD3E9C3-C6D2-48DE-828D-52F69298359F}" type="slidenum">
              <a:rPr lang="en-GB" smtClean="0"/>
              <a:pPr/>
              <a:t>‹Nr.›</a:t>
            </a:fld>
            <a:endParaRPr lang="en-GB" dirty="0"/>
          </a:p>
        </p:txBody>
      </p:sp>
      <p:sp>
        <p:nvSpPr>
          <p:cNvPr id="7" name="Text Placeholder 4">
            <a:extLst>
              <a:ext uri="{FF2B5EF4-FFF2-40B4-BE49-F238E27FC236}">
                <a16:creationId xmlns:a16="http://schemas.microsoft.com/office/drawing/2014/main" id="{EB84318C-152B-4689-B833-BC6720A7D571}"/>
              </a:ext>
            </a:extLst>
          </p:cNvPr>
          <p:cNvSpPr>
            <a:spLocks noGrp="1"/>
          </p:cNvSpPr>
          <p:nvPr>
            <p:ph type="body" sz="quarter" idx="10" hasCustomPrompt="1"/>
          </p:nvPr>
        </p:nvSpPr>
        <p:spPr>
          <a:xfrm>
            <a:off x="1000106" y="6304204"/>
            <a:ext cx="514800" cy="162000"/>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endParaRPr lang="en-GB" dirty="0"/>
          </a:p>
        </p:txBody>
      </p:sp>
    </p:spTree>
    <p:extLst>
      <p:ext uri="{BB962C8B-B14F-4D97-AF65-F5344CB8AC3E}">
        <p14:creationId xmlns:p14="http://schemas.microsoft.com/office/powerpoint/2010/main" val="9246973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C64B-5EEF-42FB-9452-D419501D6FC6}"/>
              </a:ext>
            </a:extLst>
          </p:cNvPr>
          <p:cNvSpPr>
            <a:spLocks noGrp="1"/>
          </p:cNvSpPr>
          <p:nvPr>
            <p:ph type="title"/>
          </p:nvPr>
        </p:nvSpPr>
        <p:spPr/>
        <p:txBody>
          <a:bodyPr/>
          <a:lstStyle/>
          <a:p>
            <a:r>
              <a:rPr lang="de-DE"/>
              <a:t>Mastertitelformat bearbeiten</a:t>
            </a:r>
            <a:endParaRPr lang="en-GB"/>
          </a:p>
        </p:txBody>
      </p:sp>
      <p:sp>
        <p:nvSpPr>
          <p:cNvPr id="5" name="Footer Placeholder 4">
            <a:extLst>
              <a:ext uri="{FF2B5EF4-FFF2-40B4-BE49-F238E27FC236}">
                <a16:creationId xmlns:a16="http://schemas.microsoft.com/office/drawing/2014/main" id="{E34226D3-9197-4E1E-85AF-F1C06FE83677}"/>
              </a:ext>
            </a:extLst>
          </p:cNvPr>
          <p:cNvSpPr>
            <a:spLocks noGrp="1"/>
          </p:cNvSpPr>
          <p:nvPr>
            <p:ph type="ftr" sz="quarter" idx="11"/>
          </p:nvPr>
        </p:nvSpPr>
        <p:spPr/>
        <p:txBody>
          <a:bodyPr/>
          <a:lstStyle/>
          <a:p>
            <a:r>
              <a:rPr lang="de-CH"/>
              <a:t>Fusszeile mit Präsentationstitel 12.5pt, ZA 1x</a:t>
            </a:r>
            <a:endParaRPr lang="en-GB"/>
          </a:p>
        </p:txBody>
      </p:sp>
      <p:sp>
        <p:nvSpPr>
          <p:cNvPr id="6" name="Slide Number Placeholder 5">
            <a:extLst>
              <a:ext uri="{FF2B5EF4-FFF2-40B4-BE49-F238E27FC236}">
                <a16:creationId xmlns:a16="http://schemas.microsoft.com/office/drawing/2014/main" id="{F14B282C-B1D2-4CDD-8F37-4B208C0FB84C}"/>
              </a:ext>
            </a:extLst>
          </p:cNvPr>
          <p:cNvSpPr>
            <a:spLocks noGrp="1"/>
          </p:cNvSpPr>
          <p:nvPr>
            <p:ph type="sldNum" sz="quarter" idx="12"/>
          </p:nvPr>
        </p:nvSpPr>
        <p:spPr/>
        <p:txBody>
          <a:bodyPr/>
          <a:lstStyle/>
          <a:p>
            <a:fld id="{3FD3E9C3-C6D2-48DE-828D-52F69298359F}" type="slidenum">
              <a:rPr lang="en-GB" smtClean="0"/>
              <a:t>‹Nr.›</a:t>
            </a:fld>
            <a:endParaRPr lang="en-GB" dirty="0"/>
          </a:p>
        </p:txBody>
      </p:sp>
      <p:sp>
        <p:nvSpPr>
          <p:cNvPr id="7" name="Picture Placeholder 6">
            <a:extLst>
              <a:ext uri="{FF2B5EF4-FFF2-40B4-BE49-F238E27FC236}">
                <a16:creationId xmlns:a16="http://schemas.microsoft.com/office/drawing/2014/main" id="{038D329A-3BCE-41B5-ACE0-8400549529FA}"/>
              </a:ext>
            </a:extLst>
          </p:cNvPr>
          <p:cNvSpPr>
            <a:spLocks noGrp="1"/>
          </p:cNvSpPr>
          <p:nvPr>
            <p:ph type="pic" sz="quarter" idx="13"/>
          </p:nvPr>
        </p:nvSpPr>
        <p:spPr>
          <a:xfrm>
            <a:off x="550863" y="1700213"/>
            <a:ext cx="11090275" cy="4392612"/>
          </a:xfrm>
          <a:solidFill>
            <a:schemeClr val="bg1">
              <a:lumMod val="95000"/>
            </a:schemeClr>
          </a:solidFill>
        </p:spPr>
        <p:txBody>
          <a:bodyPr/>
          <a:lstStyle>
            <a:lvl1pPr marL="0" indent="0" algn="ctr">
              <a:buNone/>
              <a:defRPr/>
            </a:lvl1pPr>
          </a:lstStyle>
          <a:p>
            <a:r>
              <a:rPr lang="de-DE"/>
              <a:t>Bild durch Klicken auf Symbol hinzufügen</a:t>
            </a:r>
            <a:endParaRPr lang="en-GB"/>
          </a:p>
        </p:txBody>
      </p:sp>
    </p:spTree>
    <p:extLst>
      <p:ext uri="{BB962C8B-B14F-4D97-AF65-F5344CB8AC3E}">
        <p14:creationId xmlns:p14="http://schemas.microsoft.com/office/powerpoint/2010/main" val="1914210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8EECB-6454-4696-8E6E-12D99466C557}"/>
              </a:ext>
            </a:extLst>
          </p:cNvPr>
          <p:cNvSpPr>
            <a:spLocks noGrp="1"/>
          </p:cNvSpPr>
          <p:nvPr>
            <p:ph type="title" hasCustomPrompt="1"/>
          </p:nvPr>
        </p:nvSpPr>
        <p:spPr>
          <a:xfrm>
            <a:off x="551384" y="1700808"/>
            <a:ext cx="11089753" cy="3816424"/>
          </a:xfrm>
        </p:spPr>
        <p:txBody>
          <a:bodyPr/>
          <a:lstStyle>
            <a:lvl1pPr>
              <a:lnSpc>
                <a:spcPct val="90000"/>
              </a:lnSpc>
              <a:defRPr sz="4400">
                <a:latin typeface="+mn-lt"/>
              </a:defRPr>
            </a:lvl1pPr>
          </a:lstStyle>
          <a:p>
            <a:r>
              <a:rPr lang="en-US" dirty="0"/>
              <a:t>Click to edit </a:t>
            </a:r>
            <a:br>
              <a:rPr lang="en-US" dirty="0"/>
            </a:br>
            <a:r>
              <a:rPr lang="en-US" dirty="0"/>
              <a:t>Master title style</a:t>
            </a:r>
            <a:endParaRPr lang="en-GB" dirty="0"/>
          </a:p>
        </p:txBody>
      </p:sp>
      <p:sp>
        <p:nvSpPr>
          <p:cNvPr id="4" name="Footer Placeholder 3">
            <a:extLst>
              <a:ext uri="{FF2B5EF4-FFF2-40B4-BE49-F238E27FC236}">
                <a16:creationId xmlns:a16="http://schemas.microsoft.com/office/drawing/2014/main" id="{6F210EEB-B890-4A73-B13D-66908AC38FC0}"/>
              </a:ext>
            </a:extLst>
          </p:cNvPr>
          <p:cNvSpPr>
            <a:spLocks noGrp="1"/>
          </p:cNvSpPr>
          <p:nvPr>
            <p:ph type="ftr" sz="quarter" idx="11"/>
          </p:nvPr>
        </p:nvSpPr>
        <p:spPr/>
        <p:txBody>
          <a:bodyPr/>
          <a:lstStyle/>
          <a:p>
            <a:r>
              <a:rPr lang="de-CH"/>
              <a:t>Fusszeile mit Präsentationstitel 12.5pt, ZA 1x</a:t>
            </a:r>
            <a:endParaRPr lang="en-GB"/>
          </a:p>
        </p:txBody>
      </p:sp>
      <p:sp>
        <p:nvSpPr>
          <p:cNvPr id="5" name="Slide Number Placeholder 4">
            <a:extLst>
              <a:ext uri="{FF2B5EF4-FFF2-40B4-BE49-F238E27FC236}">
                <a16:creationId xmlns:a16="http://schemas.microsoft.com/office/drawing/2014/main" id="{AADF3144-4D36-4333-8DB5-2EDFB914A6AA}"/>
              </a:ext>
            </a:extLst>
          </p:cNvPr>
          <p:cNvSpPr>
            <a:spLocks noGrp="1"/>
          </p:cNvSpPr>
          <p:nvPr>
            <p:ph type="sldNum" sz="quarter" idx="12"/>
          </p:nvPr>
        </p:nvSpPr>
        <p:spPr/>
        <p:txBody>
          <a:bodyPr/>
          <a:lstStyle/>
          <a:p>
            <a:fld id="{3FD3E9C3-C6D2-48DE-828D-52F69298359F}" type="slidenum">
              <a:rPr lang="en-GB" smtClean="0"/>
              <a:t>‹Nr.›</a:t>
            </a:fld>
            <a:endParaRPr lang="en-GB"/>
          </a:p>
        </p:txBody>
      </p:sp>
      <p:sp>
        <p:nvSpPr>
          <p:cNvPr id="7" name="Subtitle 2">
            <a:extLst>
              <a:ext uri="{FF2B5EF4-FFF2-40B4-BE49-F238E27FC236}">
                <a16:creationId xmlns:a16="http://schemas.microsoft.com/office/drawing/2014/main" id="{2FB19F2B-7CA2-4EB9-9EE8-42B54B45B168}"/>
              </a:ext>
            </a:extLst>
          </p:cNvPr>
          <p:cNvSpPr>
            <a:spLocks noGrp="1"/>
          </p:cNvSpPr>
          <p:nvPr>
            <p:ph type="subTitle" idx="1" hasCustomPrompt="1"/>
          </p:nvPr>
        </p:nvSpPr>
        <p:spPr>
          <a:xfrm>
            <a:off x="551384" y="5805264"/>
            <a:ext cx="11089754" cy="337438"/>
          </a:xfrm>
          <a:noFill/>
        </p:spPr>
        <p:txBody>
          <a:bodyPr anchor="b"/>
          <a:lstStyle>
            <a:lvl1pPr marL="0" indent="0" algn="l">
              <a:lnSpc>
                <a:spcPct val="980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Source</a:t>
            </a:r>
            <a:endParaRPr lang="en-GB" dirty="0"/>
          </a:p>
        </p:txBody>
      </p:sp>
    </p:spTree>
    <p:extLst>
      <p:ext uri="{BB962C8B-B14F-4D97-AF65-F5344CB8AC3E}">
        <p14:creationId xmlns:p14="http://schemas.microsoft.com/office/powerpoint/2010/main" val="366886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8EECB-6454-4696-8E6E-12D99466C557}"/>
              </a:ext>
            </a:extLst>
          </p:cNvPr>
          <p:cNvSpPr>
            <a:spLocks noGrp="1"/>
          </p:cNvSpPr>
          <p:nvPr>
            <p:ph type="title"/>
          </p:nvPr>
        </p:nvSpPr>
        <p:spPr/>
        <p:txBody>
          <a:bodyPr/>
          <a:lstStyle/>
          <a:p>
            <a:r>
              <a:rPr lang="de-DE"/>
              <a:t>Mastertitelformat bearbeiten</a:t>
            </a:r>
            <a:endParaRPr lang="en-GB"/>
          </a:p>
        </p:txBody>
      </p:sp>
      <p:sp>
        <p:nvSpPr>
          <p:cNvPr id="4" name="Footer Placeholder 3">
            <a:extLst>
              <a:ext uri="{FF2B5EF4-FFF2-40B4-BE49-F238E27FC236}">
                <a16:creationId xmlns:a16="http://schemas.microsoft.com/office/drawing/2014/main" id="{6F210EEB-B890-4A73-B13D-66908AC38FC0}"/>
              </a:ext>
            </a:extLst>
          </p:cNvPr>
          <p:cNvSpPr>
            <a:spLocks noGrp="1"/>
          </p:cNvSpPr>
          <p:nvPr>
            <p:ph type="ftr" sz="quarter" idx="11"/>
          </p:nvPr>
        </p:nvSpPr>
        <p:spPr/>
        <p:txBody>
          <a:bodyPr/>
          <a:lstStyle/>
          <a:p>
            <a:r>
              <a:rPr lang="de-CH"/>
              <a:t>Fusszeile mit Präsentationstitel 12.5pt, ZA 1x</a:t>
            </a:r>
            <a:endParaRPr lang="en-GB"/>
          </a:p>
        </p:txBody>
      </p:sp>
      <p:sp>
        <p:nvSpPr>
          <p:cNvPr id="5" name="Slide Number Placeholder 4">
            <a:extLst>
              <a:ext uri="{FF2B5EF4-FFF2-40B4-BE49-F238E27FC236}">
                <a16:creationId xmlns:a16="http://schemas.microsoft.com/office/drawing/2014/main" id="{AADF3144-4D36-4333-8DB5-2EDFB914A6AA}"/>
              </a:ext>
            </a:extLst>
          </p:cNvPr>
          <p:cNvSpPr>
            <a:spLocks noGrp="1"/>
          </p:cNvSpPr>
          <p:nvPr>
            <p:ph type="sldNum" sz="quarter" idx="12"/>
          </p:nvPr>
        </p:nvSpPr>
        <p:spPr/>
        <p:txBody>
          <a:bodyPr/>
          <a:lstStyle/>
          <a:p>
            <a:fld id="{3FD3E9C3-C6D2-48DE-828D-52F69298359F}" type="slidenum">
              <a:rPr lang="en-GB" smtClean="0"/>
              <a:t>‹Nr.›</a:t>
            </a:fld>
            <a:endParaRPr lang="en-GB"/>
          </a:p>
        </p:txBody>
      </p:sp>
    </p:spTree>
    <p:extLst>
      <p:ext uri="{BB962C8B-B14F-4D97-AF65-F5344CB8AC3E}">
        <p14:creationId xmlns:p14="http://schemas.microsoft.com/office/powerpoint/2010/main" val="30159376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E7DC7D5-3DC0-4301-87AC-6FE2947D49AD}"/>
              </a:ext>
            </a:extLst>
          </p:cNvPr>
          <p:cNvSpPr>
            <a:spLocks noGrp="1"/>
          </p:cNvSpPr>
          <p:nvPr>
            <p:ph type="ftr" sz="quarter" idx="11"/>
          </p:nvPr>
        </p:nvSpPr>
        <p:spPr/>
        <p:txBody>
          <a:bodyPr/>
          <a:lstStyle/>
          <a:p>
            <a:r>
              <a:rPr lang="de-CH"/>
              <a:t>Fusszeile mit Präsentationstitel 12.5pt, ZA 1x</a:t>
            </a:r>
            <a:endParaRPr lang="en-GB"/>
          </a:p>
        </p:txBody>
      </p:sp>
      <p:sp>
        <p:nvSpPr>
          <p:cNvPr id="4" name="Slide Number Placeholder 3">
            <a:extLst>
              <a:ext uri="{FF2B5EF4-FFF2-40B4-BE49-F238E27FC236}">
                <a16:creationId xmlns:a16="http://schemas.microsoft.com/office/drawing/2014/main" id="{2F88B4C3-BA83-45D9-A8A6-CBBA64EBAF60}"/>
              </a:ext>
            </a:extLst>
          </p:cNvPr>
          <p:cNvSpPr>
            <a:spLocks noGrp="1"/>
          </p:cNvSpPr>
          <p:nvPr>
            <p:ph type="sldNum" sz="quarter" idx="12"/>
          </p:nvPr>
        </p:nvSpPr>
        <p:spPr/>
        <p:txBody>
          <a:bodyPr/>
          <a:lstStyle/>
          <a:p>
            <a:fld id="{3FD3E9C3-C6D2-48DE-828D-52F69298359F}" type="slidenum">
              <a:rPr lang="en-GB" smtClean="0"/>
              <a:t>‹Nr.›</a:t>
            </a:fld>
            <a:endParaRPr lang="en-GB"/>
          </a:p>
        </p:txBody>
      </p:sp>
    </p:spTree>
    <p:extLst>
      <p:ext uri="{BB962C8B-B14F-4D97-AF65-F5344CB8AC3E}">
        <p14:creationId xmlns:p14="http://schemas.microsoft.com/office/powerpoint/2010/main" val="3885520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6EC5EF-B0D2-4362-8DD2-29BA69EFA37A}"/>
              </a:ext>
            </a:extLst>
          </p:cNvPr>
          <p:cNvSpPr>
            <a:spLocks noGrp="1"/>
          </p:cNvSpPr>
          <p:nvPr>
            <p:ph type="title"/>
          </p:nvPr>
        </p:nvSpPr>
        <p:spPr>
          <a:xfrm>
            <a:off x="551384" y="548680"/>
            <a:ext cx="11089754" cy="936104"/>
          </a:xfrm>
          <a:prstGeom prst="rect">
            <a:avLst/>
          </a:prstGeom>
        </p:spPr>
        <p:txBody>
          <a:bodyPr vert="horz" lIns="0" tIns="0" rIns="0" bIns="0" rtlCol="0" anchor="t">
            <a:noAutofit/>
          </a:bodyPr>
          <a:lstStyle/>
          <a:p>
            <a:r>
              <a:rPr lang="en-US" dirty="0"/>
              <a:t>Click to edit Master title </a:t>
            </a:r>
            <a:br>
              <a:rPr lang="en-US" dirty="0"/>
            </a:br>
            <a:r>
              <a:rPr lang="en-US" dirty="0"/>
              <a:t>style</a:t>
            </a:r>
            <a:endParaRPr lang="en-GB" dirty="0"/>
          </a:p>
        </p:txBody>
      </p:sp>
      <p:sp>
        <p:nvSpPr>
          <p:cNvPr id="3" name="Text Placeholder 2">
            <a:extLst>
              <a:ext uri="{FF2B5EF4-FFF2-40B4-BE49-F238E27FC236}">
                <a16:creationId xmlns:a16="http://schemas.microsoft.com/office/drawing/2014/main" id="{DE2BA297-F7E0-4075-8E11-C030CF0DA442}"/>
              </a:ext>
            </a:extLst>
          </p:cNvPr>
          <p:cNvSpPr>
            <a:spLocks noGrp="1"/>
          </p:cNvSpPr>
          <p:nvPr>
            <p:ph type="body" idx="1"/>
          </p:nvPr>
        </p:nvSpPr>
        <p:spPr>
          <a:xfrm>
            <a:off x="551384" y="1700808"/>
            <a:ext cx="11089754" cy="4392017"/>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5" name="Footer Placeholder 4">
            <a:extLst>
              <a:ext uri="{FF2B5EF4-FFF2-40B4-BE49-F238E27FC236}">
                <a16:creationId xmlns:a16="http://schemas.microsoft.com/office/drawing/2014/main" id="{CA3D3ECF-6FC6-4843-A5AB-4423A577C59A}"/>
              </a:ext>
            </a:extLst>
          </p:cNvPr>
          <p:cNvSpPr>
            <a:spLocks noGrp="1"/>
          </p:cNvSpPr>
          <p:nvPr>
            <p:ph type="ftr" sz="quarter" idx="3"/>
          </p:nvPr>
        </p:nvSpPr>
        <p:spPr>
          <a:xfrm>
            <a:off x="1669456" y="6288819"/>
            <a:ext cx="9971682" cy="180000"/>
          </a:xfrm>
          <a:prstGeom prst="rect">
            <a:avLst/>
          </a:prstGeom>
        </p:spPr>
        <p:txBody>
          <a:bodyPr vert="horz" lIns="0" tIns="0" rIns="0" bIns="0" rtlCol="0" anchor="ctr">
            <a:noAutofit/>
          </a:bodyPr>
          <a:lstStyle>
            <a:lvl1pPr algn="l">
              <a:defRPr sz="1250">
                <a:solidFill>
                  <a:schemeClr val="accent1"/>
                </a:solidFill>
              </a:defRPr>
            </a:lvl1pPr>
          </a:lstStyle>
          <a:p>
            <a:r>
              <a:rPr lang="de-CH" dirty="0"/>
              <a:t>Fusszeile mit Präsentationstitel 12.5pt, ZA 1x</a:t>
            </a:r>
            <a:endParaRPr lang="en-GB" dirty="0"/>
          </a:p>
        </p:txBody>
      </p:sp>
      <p:sp>
        <p:nvSpPr>
          <p:cNvPr id="6" name="Slide Number Placeholder 5">
            <a:extLst>
              <a:ext uri="{FF2B5EF4-FFF2-40B4-BE49-F238E27FC236}">
                <a16:creationId xmlns:a16="http://schemas.microsoft.com/office/drawing/2014/main" id="{7A00D7B0-E7A5-473A-B159-FACA32E4D526}"/>
              </a:ext>
            </a:extLst>
          </p:cNvPr>
          <p:cNvSpPr>
            <a:spLocks noGrp="1"/>
          </p:cNvSpPr>
          <p:nvPr>
            <p:ph type="sldNum" sz="quarter" idx="4"/>
          </p:nvPr>
        </p:nvSpPr>
        <p:spPr>
          <a:xfrm>
            <a:off x="551384" y="6288819"/>
            <a:ext cx="360040" cy="180000"/>
          </a:xfrm>
          <a:prstGeom prst="rect">
            <a:avLst/>
          </a:prstGeom>
        </p:spPr>
        <p:txBody>
          <a:bodyPr vert="horz" lIns="0" tIns="0" rIns="0" bIns="0" rtlCol="0" anchor="ctr">
            <a:noAutofit/>
          </a:bodyPr>
          <a:lstStyle>
            <a:lvl1pPr algn="l">
              <a:defRPr sz="1250">
                <a:solidFill>
                  <a:schemeClr val="accent1"/>
                </a:solidFill>
                <a:latin typeface="+mj-lt"/>
              </a:defRPr>
            </a:lvl1pPr>
          </a:lstStyle>
          <a:p>
            <a:fld id="{22116EA9-9709-404C-ADA6-87F27BB339EF}" type="slidenum">
              <a:rPr lang="en-GB" smtClean="0"/>
              <a:pPr/>
              <a:t>‹Nr.›</a:t>
            </a:fld>
            <a:endParaRPr lang="en-GB" dirty="0"/>
          </a:p>
        </p:txBody>
      </p:sp>
      <p:pic>
        <p:nvPicPr>
          <p:cNvPr id="10" name="Graphic 9">
            <a:extLst>
              <a:ext uri="{FF2B5EF4-FFF2-40B4-BE49-F238E27FC236}">
                <a16:creationId xmlns:a16="http://schemas.microsoft.com/office/drawing/2014/main" id="{E060952B-997E-4215-89A2-31366E1BBC1E}"/>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1000106" y="6306102"/>
            <a:ext cx="514800" cy="160102"/>
          </a:xfrm>
          <a:prstGeom prst="rect">
            <a:avLst/>
          </a:prstGeom>
        </p:spPr>
      </p:pic>
    </p:spTree>
    <p:extLst>
      <p:ext uri="{BB962C8B-B14F-4D97-AF65-F5344CB8AC3E}">
        <p14:creationId xmlns:p14="http://schemas.microsoft.com/office/powerpoint/2010/main" val="1201355251"/>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8" r:id="rId4"/>
    <p:sldLayoutId id="2147483650" r:id="rId5"/>
    <p:sldLayoutId id="2147483651" r:id="rId6"/>
    <p:sldLayoutId id="2147483663" r:id="rId7"/>
    <p:sldLayoutId id="2147483664" r:id="rId8"/>
    <p:sldLayoutId id="2147483665" r:id="rId9"/>
    <p:sldLayoutId id="2147483666" r:id="rId10"/>
    <p:sldLayoutId id="2147483652" r:id="rId11"/>
    <p:sldLayoutId id="2147483659" r:id="rId12"/>
    <p:sldLayoutId id="2147483660" r:id="rId13"/>
    <p:sldLayoutId id="2147483661" r:id="rId14"/>
    <p:sldLayoutId id="2147483662" r:id="rId15"/>
    <p:sldLayoutId id="2147483667" r:id="rId16"/>
    <p:sldLayoutId id="2147483654" r:id="rId17"/>
    <p:sldLayoutId id="2147483655" r:id="rId18"/>
  </p:sldLayoutIdLst>
  <p:hf hdr="0" dt="0"/>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userDrawn="1">
          <p15:clr>
            <a:srgbClr val="F26B43"/>
          </p15:clr>
        </p15:guide>
        <p15:guide id="2" orient="horz" pos="935" userDrawn="1">
          <p15:clr>
            <a:srgbClr val="F26B43"/>
          </p15:clr>
        </p15:guide>
        <p15:guide id="3" orient="horz" pos="346" userDrawn="1">
          <p15:clr>
            <a:srgbClr val="F26B43"/>
          </p15:clr>
        </p15:guide>
        <p15:guide id="5" orient="horz" pos="3838" userDrawn="1">
          <p15:clr>
            <a:srgbClr val="F26B43"/>
          </p15:clr>
        </p15:guide>
        <p15:guide id="6" pos="347" userDrawn="1">
          <p15:clr>
            <a:srgbClr val="F26B43"/>
          </p15:clr>
        </p15:guide>
        <p15:guide id="8" pos="7333"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www.zefix.ch/" TargetMode="External"/><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5.xml"/><Relationship Id="rId1" Type="http://schemas.openxmlformats.org/officeDocument/2006/relationships/vmlDrawing" Target="../drawings/vmlDrawing1.vml"/><Relationship Id="rId5" Type="http://schemas.openxmlformats.org/officeDocument/2006/relationships/image" Target="../media/image24.emf"/><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1E57D-4AC1-4CCE-9B01-70C068AFC82B}"/>
              </a:ext>
            </a:extLst>
          </p:cNvPr>
          <p:cNvSpPr>
            <a:spLocks noGrp="1"/>
          </p:cNvSpPr>
          <p:nvPr>
            <p:ph type="ctrTitle"/>
          </p:nvPr>
        </p:nvSpPr>
        <p:spPr>
          <a:xfrm>
            <a:off x="191344" y="1412776"/>
            <a:ext cx="11640616" cy="3168000"/>
          </a:xfrm>
        </p:spPr>
        <p:txBody>
          <a:bodyPr/>
          <a:lstStyle/>
          <a:p>
            <a:r>
              <a:rPr lang="de-CH" noProof="0" dirty="0"/>
              <a:t>Geschäftspartner </a:t>
            </a:r>
            <a:br>
              <a:rPr lang="de-CH" noProof="0" dirty="0"/>
            </a:br>
            <a:r>
              <a:rPr lang="de-CH" noProof="0" dirty="0"/>
              <a:t>Erfassung</a:t>
            </a:r>
            <a:r>
              <a:rPr lang="de-CH" dirty="0"/>
              <a:t>-Grundschulung</a:t>
            </a:r>
            <a:endParaRPr lang="de-CH" noProof="0" dirty="0"/>
          </a:p>
        </p:txBody>
      </p:sp>
      <p:sp>
        <p:nvSpPr>
          <p:cNvPr id="3" name="Subtitle 2">
            <a:extLst>
              <a:ext uri="{FF2B5EF4-FFF2-40B4-BE49-F238E27FC236}">
                <a16:creationId xmlns:a16="http://schemas.microsoft.com/office/drawing/2014/main" id="{31E92A87-D343-42D9-AAA3-36D06FF91BC8}"/>
              </a:ext>
            </a:extLst>
          </p:cNvPr>
          <p:cNvSpPr>
            <a:spLocks noGrp="1"/>
          </p:cNvSpPr>
          <p:nvPr>
            <p:ph type="subTitle" idx="1"/>
          </p:nvPr>
        </p:nvSpPr>
        <p:spPr/>
        <p:txBody>
          <a:bodyPr/>
          <a:lstStyle/>
          <a:p>
            <a:r>
              <a:rPr lang="de-CH" dirty="0"/>
              <a:t>Tanja Sonderegger</a:t>
            </a:r>
            <a:br>
              <a:rPr lang="de-CH" noProof="0" dirty="0"/>
            </a:br>
            <a:r>
              <a:rPr lang="de-CH" dirty="0"/>
              <a:t>26. Oktober </a:t>
            </a:r>
            <a:r>
              <a:rPr lang="de-CH" noProof="0" dirty="0"/>
              <a:t>2022</a:t>
            </a:r>
          </a:p>
        </p:txBody>
      </p:sp>
    </p:spTree>
    <p:extLst>
      <p:ext uri="{BB962C8B-B14F-4D97-AF65-F5344CB8AC3E}">
        <p14:creationId xmlns:p14="http://schemas.microsoft.com/office/powerpoint/2010/main" val="2167233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1FDAB-1F1E-4DD0-9FA3-301935FC6A97}"/>
              </a:ext>
            </a:extLst>
          </p:cNvPr>
          <p:cNvSpPr>
            <a:spLocks noGrp="1"/>
          </p:cNvSpPr>
          <p:nvPr>
            <p:ph type="title"/>
          </p:nvPr>
        </p:nvSpPr>
        <p:spPr/>
        <p:txBody>
          <a:bodyPr/>
          <a:lstStyle/>
          <a:p>
            <a:r>
              <a:rPr lang="de-CH" noProof="0" dirty="0"/>
              <a:t>Agenda</a:t>
            </a:r>
          </a:p>
        </p:txBody>
      </p:sp>
      <p:sp>
        <p:nvSpPr>
          <p:cNvPr id="6" name="Footer Placeholder 5">
            <a:extLst>
              <a:ext uri="{FF2B5EF4-FFF2-40B4-BE49-F238E27FC236}">
                <a16:creationId xmlns:a16="http://schemas.microsoft.com/office/drawing/2014/main" id="{4FD7D413-8262-42ED-BC96-055C9D194F7A}"/>
              </a:ext>
            </a:extLst>
          </p:cNvPr>
          <p:cNvSpPr>
            <a:spLocks noGrp="1"/>
          </p:cNvSpPr>
          <p:nvPr>
            <p:ph type="ftr" sz="quarter" idx="11"/>
          </p:nvPr>
        </p:nvSpPr>
        <p:spPr/>
        <p:txBody>
          <a:bodyPr/>
          <a:lstStyle/>
          <a:p>
            <a:r>
              <a:rPr lang="de-CH" dirty="0"/>
              <a:t>Geschäftspartner Erfassungs-Grundschulung</a:t>
            </a:r>
            <a:endParaRPr lang="en-GB" dirty="0"/>
          </a:p>
        </p:txBody>
      </p:sp>
      <p:sp>
        <p:nvSpPr>
          <p:cNvPr id="7" name="Slide Number Placeholder 6">
            <a:extLst>
              <a:ext uri="{FF2B5EF4-FFF2-40B4-BE49-F238E27FC236}">
                <a16:creationId xmlns:a16="http://schemas.microsoft.com/office/drawing/2014/main" id="{096D01DC-545C-41C8-B618-3D665E3077DF}"/>
              </a:ext>
            </a:extLst>
          </p:cNvPr>
          <p:cNvSpPr>
            <a:spLocks noGrp="1"/>
          </p:cNvSpPr>
          <p:nvPr>
            <p:ph type="sldNum" sz="quarter" idx="14"/>
          </p:nvPr>
        </p:nvSpPr>
        <p:spPr>
          <a:xfrm>
            <a:off x="551384" y="6288819"/>
            <a:ext cx="360040" cy="180000"/>
          </a:xfrm>
        </p:spPr>
        <p:txBody>
          <a:bodyPr/>
          <a:lstStyle/>
          <a:p>
            <a:fld id="{3FD3E9C3-C6D2-48DE-828D-52F69298359F}" type="slidenum">
              <a:rPr lang="en-GB" smtClean="0"/>
              <a:pPr/>
              <a:t>2</a:t>
            </a:fld>
            <a:endParaRPr lang="en-GB" dirty="0"/>
          </a:p>
        </p:txBody>
      </p:sp>
      <p:sp>
        <p:nvSpPr>
          <p:cNvPr id="3" name="Text Placeholder 2">
            <a:extLst>
              <a:ext uri="{FF2B5EF4-FFF2-40B4-BE49-F238E27FC236}">
                <a16:creationId xmlns:a16="http://schemas.microsoft.com/office/drawing/2014/main" id="{E081DBB4-B6CD-4311-B703-31B935365789}"/>
              </a:ext>
            </a:extLst>
          </p:cNvPr>
          <p:cNvSpPr>
            <a:spLocks noGrp="1"/>
          </p:cNvSpPr>
          <p:nvPr>
            <p:ph type="body" sz="quarter" idx="13"/>
          </p:nvPr>
        </p:nvSpPr>
        <p:spPr/>
        <p:txBody>
          <a:bodyPr/>
          <a:lstStyle/>
          <a:p>
            <a:r>
              <a:rPr lang="de-CH" noProof="0" dirty="0"/>
              <a:t>Erfassungsregeln</a:t>
            </a:r>
          </a:p>
          <a:p>
            <a:r>
              <a:rPr lang="de-CH" dirty="0"/>
              <a:t>Wie eröffne ich einen Geschäftspartner</a:t>
            </a:r>
          </a:p>
          <a:p>
            <a:r>
              <a:rPr lang="de-CH" noProof="0" dirty="0"/>
              <a:t>Dublettenverhinderung / Bereinigung</a:t>
            </a:r>
          </a:p>
          <a:p>
            <a:r>
              <a:rPr lang="de-CH" dirty="0"/>
              <a:t>Fragen</a:t>
            </a:r>
            <a:endParaRPr lang="de-CH" noProof="0" dirty="0"/>
          </a:p>
        </p:txBody>
      </p:sp>
    </p:spTree>
    <p:extLst>
      <p:ext uri="{BB962C8B-B14F-4D97-AF65-F5344CB8AC3E}">
        <p14:creationId xmlns:p14="http://schemas.microsoft.com/office/powerpoint/2010/main" val="1491277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5D52A-033A-4F6C-90F7-41DBCC240DA8}"/>
              </a:ext>
            </a:extLst>
          </p:cNvPr>
          <p:cNvSpPr>
            <a:spLocks noGrp="1"/>
          </p:cNvSpPr>
          <p:nvPr>
            <p:ph type="title"/>
          </p:nvPr>
        </p:nvSpPr>
        <p:spPr/>
        <p:txBody>
          <a:bodyPr/>
          <a:lstStyle/>
          <a:p>
            <a:r>
              <a:rPr lang="de-CH" noProof="0" dirty="0"/>
              <a:t>Erfassungsregeln</a:t>
            </a:r>
          </a:p>
        </p:txBody>
      </p:sp>
      <p:sp>
        <p:nvSpPr>
          <p:cNvPr id="3" name="Footer Placeholder 2">
            <a:extLst>
              <a:ext uri="{FF2B5EF4-FFF2-40B4-BE49-F238E27FC236}">
                <a16:creationId xmlns:a16="http://schemas.microsoft.com/office/drawing/2014/main" id="{861C4062-2FC5-4B5E-89A5-224E5A4DA4C4}"/>
              </a:ext>
            </a:extLst>
          </p:cNvPr>
          <p:cNvSpPr>
            <a:spLocks noGrp="1"/>
          </p:cNvSpPr>
          <p:nvPr>
            <p:ph type="ftr" sz="quarter" idx="11"/>
          </p:nvPr>
        </p:nvSpPr>
        <p:spPr/>
        <p:txBody>
          <a:bodyPr/>
          <a:lstStyle/>
          <a:p>
            <a:r>
              <a:rPr lang="de-CH" dirty="0"/>
              <a:t>Geschäftspartner Erfassungs-Grundschulung</a:t>
            </a:r>
            <a:endParaRPr lang="en-GB" dirty="0"/>
          </a:p>
        </p:txBody>
      </p:sp>
      <p:sp>
        <p:nvSpPr>
          <p:cNvPr id="4" name="Slide Number Placeholder 3">
            <a:extLst>
              <a:ext uri="{FF2B5EF4-FFF2-40B4-BE49-F238E27FC236}">
                <a16:creationId xmlns:a16="http://schemas.microsoft.com/office/drawing/2014/main" id="{9C5A094A-6BEB-4E27-B010-7E98AC85F796}"/>
              </a:ext>
            </a:extLst>
          </p:cNvPr>
          <p:cNvSpPr>
            <a:spLocks noGrp="1"/>
          </p:cNvSpPr>
          <p:nvPr>
            <p:ph type="sldNum" sz="quarter" idx="12"/>
          </p:nvPr>
        </p:nvSpPr>
        <p:spPr/>
        <p:txBody>
          <a:bodyPr/>
          <a:lstStyle/>
          <a:p>
            <a:fld id="{3FD3E9C3-C6D2-48DE-828D-52F69298359F}" type="slidenum">
              <a:rPr lang="en-GB" smtClean="0"/>
              <a:pPr/>
              <a:t>3</a:t>
            </a:fld>
            <a:endParaRPr lang="en-GB" dirty="0"/>
          </a:p>
        </p:txBody>
      </p:sp>
      <p:sp>
        <p:nvSpPr>
          <p:cNvPr id="5" name="Subtitle 4">
            <a:extLst>
              <a:ext uri="{FF2B5EF4-FFF2-40B4-BE49-F238E27FC236}">
                <a16:creationId xmlns:a16="http://schemas.microsoft.com/office/drawing/2014/main" id="{BD1A321D-693E-4916-9815-07F2B5D57E2F}"/>
              </a:ext>
            </a:extLst>
          </p:cNvPr>
          <p:cNvSpPr>
            <a:spLocks noGrp="1"/>
          </p:cNvSpPr>
          <p:nvPr>
            <p:ph type="subTitle" idx="1"/>
          </p:nvPr>
        </p:nvSpPr>
        <p:spPr/>
        <p:txBody>
          <a:bodyPr/>
          <a:lstStyle/>
          <a:p>
            <a:r>
              <a:rPr lang="de-CH" noProof="0" dirty="0"/>
              <a:t>01</a:t>
            </a:r>
          </a:p>
        </p:txBody>
      </p:sp>
      <p:sp>
        <p:nvSpPr>
          <p:cNvPr id="6" name="Text Placeholder 5">
            <a:extLst>
              <a:ext uri="{FF2B5EF4-FFF2-40B4-BE49-F238E27FC236}">
                <a16:creationId xmlns:a16="http://schemas.microsoft.com/office/drawing/2014/main" id="{BF1F7F18-1C5B-4475-AB9A-3A158297B416}"/>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847796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p:txBody>
          <a:bodyPr/>
          <a:lstStyle/>
          <a:p>
            <a:r>
              <a:rPr lang="de-CH" noProof="0" dirty="0"/>
              <a:t>Geschäftspartner Arten</a:t>
            </a:r>
          </a:p>
        </p:txBody>
      </p:sp>
      <p:sp>
        <p:nvSpPr>
          <p:cNvPr id="3" name="Content Placeholder 2">
            <a:extLst>
              <a:ext uri="{FF2B5EF4-FFF2-40B4-BE49-F238E27FC236}">
                <a16:creationId xmlns:a16="http://schemas.microsoft.com/office/drawing/2014/main" id="{DB147077-11B2-4A80-8137-F6B77ED13BB1}"/>
              </a:ext>
            </a:extLst>
          </p:cNvPr>
          <p:cNvSpPr>
            <a:spLocks noGrp="1"/>
          </p:cNvSpPr>
          <p:nvPr>
            <p:ph idx="1"/>
          </p:nvPr>
        </p:nvSpPr>
        <p:spPr>
          <a:xfrm>
            <a:off x="551384" y="1052736"/>
            <a:ext cx="11089754" cy="5040089"/>
          </a:xfrm>
        </p:spPr>
        <p:txBody>
          <a:bodyPr/>
          <a:lstStyle/>
          <a:p>
            <a:pPr marL="0" indent="0">
              <a:buNone/>
            </a:pPr>
            <a:r>
              <a:rPr lang="de-CH" b="1" dirty="0"/>
              <a:t>- Interessenten</a:t>
            </a:r>
          </a:p>
          <a:p>
            <a:pPr marL="714375">
              <a:buFont typeface="Arial" panose="020B0604020202020204" pitchFamily="34" charset="0"/>
              <a:buChar char="•"/>
            </a:pPr>
            <a:r>
              <a:rPr lang="de-CH" dirty="0"/>
              <a:t>beginnend mit 6 (7-stellig)</a:t>
            </a:r>
          </a:p>
          <a:p>
            <a:pPr marL="714375">
              <a:buFont typeface="Arial" panose="020B0604020202020204" pitchFamily="34" charset="0"/>
              <a:buChar char="•"/>
            </a:pPr>
            <a:r>
              <a:rPr lang="de-CH" dirty="0"/>
              <a:t>werden in der Sales Cloud eröffnet</a:t>
            </a:r>
          </a:p>
          <a:p>
            <a:pPr marL="714375">
              <a:buFont typeface="Arial" panose="020B0604020202020204" pitchFamily="34" charset="0"/>
              <a:buChar char="•"/>
            </a:pPr>
            <a:r>
              <a:rPr lang="de-CH" dirty="0"/>
              <a:t>werden auch für Ansprechpartner eröffnet (haben keine Adresse hinterlegt)</a:t>
            </a:r>
          </a:p>
          <a:p>
            <a:pPr marL="485775" indent="0">
              <a:buNone/>
            </a:pPr>
            <a:endParaRPr lang="de-CH" dirty="0">
              <a:highlight>
                <a:srgbClr val="FFFF00"/>
              </a:highlight>
            </a:endParaRPr>
          </a:p>
          <a:p>
            <a:pPr marL="0" indent="0">
              <a:buNone/>
            </a:pPr>
            <a:r>
              <a:rPr lang="de-CH" b="1" dirty="0"/>
              <a:t>- Vertragspartner</a:t>
            </a:r>
          </a:p>
          <a:p>
            <a:pPr marL="714375">
              <a:buFont typeface="Arial" panose="020B0604020202020204" pitchFamily="34" charset="0"/>
              <a:buChar char="•"/>
            </a:pPr>
            <a:r>
              <a:rPr lang="de-CH" dirty="0"/>
              <a:t>beginnend mit 1 (7-stellig)</a:t>
            </a:r>
          </a:p>
          <a:p>
            <a:pPr marL="714375">
              <a:buFont typeface="Arial" panose="020B0604020202020204" pitchFamily="34" charset="0"/>
              <a:buChar char="•"/>
            </a:pPr>
            <a:r>
              <a:rPr lang="de-CH" dirty="0"/>
              <a:t>Werden im ISU eröffnet</a:t>
            </a:r>
          </a:p>
          <a:p>
            <a:pPr marL="714375">
              <a:buFont typeface="Arial" panose="020B0604020202020204" pitchFamily="34" charset="0"/>
              <a:buChar char="•"/>
            </a:pPr>
            <a:r>
              <a:rPr lang="de-CH" b="1" dirty="0"/>
              <a:t>Vertragspartnertypen &gt; Personen, Gruppen, Organisationen</a:t>
            </a:r>
          </a:p>
          <a:p>
            <a:pPr marL="485775" indent="0">
              <a:buNone/>
            </a:pPr>
            <a:endParaRPr lang="de-CH" dirty="0"/>
          </a:p>
          <a:p>
            <a:pPr marL="0" indent="0">
              <a:buNone/>
            </a:pPr>
            <a:r>
              <a:rPr lang="de-CH" b="1" dirty="0"/>
              <a:t>- Geschäftspartner für Kreditoren</a:t>
            </a:r>
            <a:endParaRPr lang="de-CH" dirty="0"/>
          </a:p>
          <a:p>
            <a:pPr marL="714375">
              <a:buFont typeface="Arial" panose="020B0604020202020204" pitchFamily="34" charset="0"/>
              <a:buChar char="•"/>
            </a:pPr>
            <a:r>
              <a:rPr lang="de-CH" dirty="0"/>
              <a:t>beginnend mit 5 (6-stellig)</a:t>
            </a:r>
          </a:p>
          <a:p>
            <a:pPr marL="714375">
              <a:buFont typeface="Arial" panose="020B0604020202020204" pitchFamily="34" charset="0"/>
              <a:buChar char="•"/>
            </a:pPr>
            <a:r>
              <a:rPr lang="de-CH" dirty="0"/>
              <a:t>Werden durch den Einkauf eröffnet und administriert</a:t>
            </a:r>
          </a:p>
          <a:p>
            <a:pPr marL="714375" lvl="1">
              <a:buFont typeface="Arial" panose="020B0604020202020204" pitchFamily="34" charset="0"/>
              <a:buChar char="•"/>
            </a:pPr>
            <a:r>
              <a:rPr lang="de-CH" dirty="0"/>
              <a:t>Achtung, diese </a:t>
            </a:r>
            <a:r>
              <a:rPr lang="de-CH" dirty="0" err="1"/>
              <a:t>GP’s</a:t>
            </a:r>
            <a:r>
              <a:rPr lang="de-CH" dirty="0"/>
              <a:t> erscheinen bei der </a:t>
            </a:r>
            <a:r>
              <a:rPr lang="de-CH" dirty="0" err="1"/>
              <a:t>Dublettenverhinderung</a:t>
            </a:r>
            <a:r>
              <a:rPr lang="de-CH" dirty="0"/>
              <a:t>, dürfen aber nicht verwendet werden.</a:t>
            </a:r>
          </a:p>
          <a:p>
            <a:pPr marL="714375">
              <a:buFont typeface="Arial" panose="020B0604020202020204" pitchFamily="34" charset="0"/>
              <a:buChar char="•"/>
            </a:pPr>
            <a:endParaRPr lang="de-CH" noProof="0" dirty="0">
              <a:latin typeface="+mj-lt"/>
            </a:endParaRPr>
          </a:p>
          <a:p>
            <a:pPr marL="0" indent="0">
              <a:buNone/>
            </a:pPr>
            <a:r>
              <a:rPr lang="de-CH" b="1" dirty="0"/>
              <a:t>- Geschäftspartner für WWZ Mitarbeitenden</a:t>
            </a:r>
            <a:endParaRPr lang="de-CH" dirty="0"/>
          </a:p>
          <a:p>
            <a:pPr marL="714375">
              <a:buFont typeface="Arial" panose="020B0604020202020204" pitchFamily="34" charset="0"/>
              <a:buChar char="•"/>
            </a:pPr>
            <a:r>
              <a:rPr lang="de-CH" dirty="0"/>
              <a:t>beginnend mit 19 (7-stellig)</a:t>
            </a:r>
          </a:p>
          <a:p>
            <a:pPr marL="714375">
              <a:buFont typeface="Arial" panose="020B0604020202020204" pitchFamily="34" charset="0"/>
              <a:buChar char="•"/>
            </a:pPr>
            <a:r>
              <a:rPr lang="de-CH" dirty="0"/>
              <a:t>Werden durch TIA eröffnet und administriert</a:t>
            </a:r>
          </a:p>
          <a:p>
            <a:pPr marL="0" indent="0">
              <a:buNone/>
            </a:pPr>
            <a:endParaRPr lang="de-CH" dirty="0">
              <a:latin typeface="+mj-lt"/>
            </a:endParaRPr>
          </a:p>
          <a:p>
            <a:pPr marL="0" indent="0">
              <a:buNone/>
            </a:pPr>
            <a:endParaRPr lang="de-CH" dirty="0"/>
          </a:p>
          <a:p>
            <a:pPr marL="0" indent="0">
              <a:buNone/>
            </a:pPr>
            <a:endParaRPr lang="de-CH" noProof="0" dirty="0"/>
          </a:p>
        </p:txBody>
      </p:sp>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p:txBody>
          <a:bodyPr/>
          <a:lstStyle/>
          <a:p>
            <a:r>
              <a:rPr lang="de-CH" dirty="0"/>
              <a:t>Geschäftspartner Erfassungs-Grundschulung</a:t>
            </a:r>
            <a:endParaRPr lang="en-GB" dirty="0"/>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p:txBody>
          <a:bodyPr/>
          <a:lstStyle/>
          <a:p>
            <a:fld id="{3FD3E9C3-C6D2-48DE-828D-52F69298359F}" type="slidenum">
              <a:rPr lang="en-GB" smtClean="0"/>
              <a:t>4</a:t>
            </a:fld>
            <a:endParaRPr lang="en-GB"/>
          </a:p>
        </p:txBody>
      </p:sp>
    </p:spTree>
    <p:extLst>
      <p:ext uri="{BB962C8B-B14F-4D97-AF65-F5344CB8AC3E}">
        <p14:creationId xmlns:p14="http://schemas.microsoft.com/office/powerpoint/2010/main" val="1277469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p:txBody>
          <a:bodyPr/>
          <a:lstStyle/>
          <a:p>
            <a:r>
              <a:rPr lang="de-CH" noProof="0" dirty="0"/>
              <a:t>Vertragspartnertypen (Personen, Gruppen, Organisationen)</a:t>
            </a:r>
            <a:br>
              <a:rPr lang="de-CH" noProof="0" dirty="0"/>
            </a:br>
            <a:br>
              <a:rPr lang="de-CH" noProof="0" dirty="0"/>
            </a:br>
            <a:br>
              <a:rPr lang="de-CH" noProof="0" dirty="0"/>
            </a:br>
            <a:r>
              <a:rPr lang="de-CH" noProof="0" dirty="0"/>
              <a:t>Personen</a:t>
            </a:r>
          </a:p>
        </p:txBody>
      </p:sp>
      <p:sp>
        <p:nvSpPr>
          <p:cNvPr id="3" name="Content Placeholder 2">
            <a:extLst>
              <a:ext uri="{FF2B5EF4-FFF2-40B4-BE49-F238E27FC236}">
                <a16:creationId xmlns:a16="http://schemas.microsoft.com/office/drawing/2014/main" id="{DB147077-11B2-4A80-8137-F6B77ED13BB1}"/>
              </a:ext>
            </a:extLst>
          </p:cNvPr>
          <p:cNvSpPr>
            <a:spLocks noGrp="1"/>
          </p:cNvSpPr>
          <p:nvPr>
            <p:ph idx="1"/>
          </p:nvPr>
        </p:nvSpPr>
        <p:spPr>
          <a:xfrm>
            <a:off x="551384" y="2420888"/>
            <a:ext cx="11089754" cy="3671937"/>
          </a:xfrm>
        </p:spPr>
        <p:txBody>
          <a:bodyPr/>
          <a:lstStyle/>
          <a:p>
            <a:pPr marL="0" indent="0">
              <a:buNone/>
            </a:pPr>
            <a:r>
              <a:rPr lang="de-CH" noProof="0" dirty="0">
                <a:latin typeface="+mj-lt"/>
              </a:rPr>
              <a:t>Unter Personen </a:t>
            </a:r>
            <a:r>
              <a:rPr lang="de-CH" dirty="0">
                <a:latin typeface="+mj-lt"/>
              </a:rPr>
              <a:t>versteht man </a:t>
            </a:r>
            <a:r>
              <a:rPr lang="de-DE" dirty="0">
                <a:latin typeface="+mj-lt"/>
              </a:rPr>
              <a:t>natürliche Einzelpersonen oder verheiratete Personen </a:t>
            </a:r>
            <a:endParaRPr lang="de-CH" dirty="0">
              <a:latin typeface="+mj-lt"/>
            </a:endParaRPr>
          </a:p>
          <a:p>
            <a:endParaRPr lang="de-CH" noProof="0" dirty="0"/>
          </a:p>
          <a:p>
            <a:r>
              <a:rPr lang="de-CH" dirty="0"/>
              <a:t>Die Anrede lautet Herr / Frau / Herr u. Frau</a:t>
            </a:r>
          </a:p>
          <a:p>
            <a:r>
              <a:rPr lang="de-DE" dirty="0"/>
              <a:t>Der Vorname muss, wenn möglich, ausgeschrieben werden</a:t>
            </a:r>
          </a:p>
          <a:p>
            <a:r>
              <a:rPr lang="de-DE" dirty="0"/>
              <a:t>Bei Ehepaaren muss wegen der Anrede zuerst der Mann erwähnt werden</a:t>
            </a:r>
            <a:endParaRPr lang="de-CH" dirty="0"/>
          </a:p>
          <a:p>
            <a:r>
              <a:rPr lang="de-DE" dirty="0"/>
              <a:t>Schreibweise über Tools </a:t>
            </a:r>
            <a:r>
              <a:rPr lang="de-CH" dirty="0"/>
              <a:t>verwenden (</a:t>
            </a:r>
            <a:r>
              <a:rPr lang="de-CH" dirty="0" err="1"/>
              <a:t>Telsearch</a:t>
            </a:r>
            <a:r>
              <a:rPr lang="de-CH" dirty="0"/>
              <a:t>, ECM, Post etc.)</a:t>
            </a:r>
          </a:p>
          <a:p>
            <a:r>
              <a:rPr lang="de-DE" dirty="0"/>
              <a:t>Wird auch die Frau erwähnt, muss zwischen den Namen ein punktiertes „u.“ stehen</a:t>
            </a:r>
            <a:r>
              <a:rPr lang="de-CH" dirty="0"/>
              <a:t> Bsp.: </a:t>
            </a:r>
            <a:r>
              <a:rPr lang="de-DE" dirty="0"/>
              <a:t>Martin u. Sonja</a:t>
            </a:r>
            <a:endParaRPr lang="de-CH" dirty="0"/>
          </a:p>
          <a:p>
            <a:endParaRPr lang="de-CH" noProof="0" dirty="0"/>
          </a:p>
        </p:txBody>
      </p:sp>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p:txBody>
          <a:bodyPr/>
          <a:lstStyle/>
          <a:p>
            <a:r>
              <a:rPr lang="de-CH" dirty="0"/>
              <a:t>Geschäftspartner Erfassungs-Grundschulung</a:t>
            </a:r>
            <a:endParaRPr lang="en-GB" dirty="0"/>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p:txBody>
          <a:bodyPr/>
          <a:lstStyle/>
          <a:p>
            <a:fld id="{3FD3E9C3-C6D2-48DE-828D-52F69298359F}" type="slidenum">
              <a:rPr lang="en-GB" smtClean="0"/>
              <a:t>5</a:t>
            </a:fld>
            <a:endParaRPr lang="en-GB"/>
          </a:p>
        </p:txBody>
      </p:sp>
    </p:spTree>
    <p:extLst>
      <p:ext uri="{BB962C8B-B14F-4D97-AF65-F5344CB8AC3E}">
        <p14:creationId xmlns:p14="http://schemas.microsoft.com/office/powerpoint/2010/main" val="377600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p:txBody>
          <a:bodyPr/>
          <a:lstStyle/>
          <a:p>
            <a:r>
              <a:rPr lang="de-CH" noProof="0" dirty="0"/>
              <a:t>Personen</a:t>
            </a:r>
          </a:p>
        </p:txBody>
      </p:sp>
      <p:sp>
        <p:nvSpPr>
          <p:cNvPr id="3" name="Content Placeholder 2">
            <a:extLst>
              <a:ext uri="{FF2B5EF4-FFF2-40B4-BE49-F238E27FC236}">
                <a16:creationId xmlns:a16="http://schemas.microsoft.com/office/drawing/2014/main" id="{DB147077-11B2-4A80-8137-F6B77ED13BB1}"/>
              </a:ext>
            </a:extLst>
          </p:cNvPr>
          <p:cNvSpPr>
            <a:spLocks noGrp="1"/>
          </p:cNvSpPr>
          <p:nvPr>
            <p:ph idx="1"/>
          </p:nvPr>
        </p:nvSpPr>
        <p:spPr/>
        <p:txBody>
          <a:bodyPr/>
          <a:lstStyle/>
          <a:p>
            <a:pPr marL="0" indent="0">
              <a:buNone/>
            </a:pPr>
            <a:r>
              <a:rPr lang="de-CH" dirty="0">
                <a:latin typeface="+mj-lt"/>
              </a:rPr>
              <a:t>Namensregelung bei Verheirateten Personen</a:t>
            </a:r>
          </a:p>
          <a:p>
            <a:pPr marL="0" indent="0">
              <a:buNone/>
            </a:pPr>
            <a:endParaRPr lang="de-CH" noProof="0" dirty="0"/>
          </a:p>
          <a:p>
            <a:pPr marL="0" indent="0">
              <a:buNone/>
            </a:pPr>
            <a:r>
              <a:rPr lang="de-CH" dirty="0"/>
              <a:t>Seit 2013 grundsätzlich nur noch ein Name möglich</a:t>
            </a:r>
          </a:p>
          <a:p>
            <a:pPr marL="0" indent="0">
              <a:buNone/>
            </a:pPr>
            <a:endParaRPr lang="de-CH" noProof="0" dirty="0"/>
          </a:p>
          <a:p>
            <a:endParaRPr lang="de-CH" noProof="0" dirty="0"/>
          </a:p>
          <a:p>
            <a:endParaRPr lang="de-CH" dirty="0"/>
          </a:p>
          <a:p>
            <a:endParaRPr lang="de-CH" noProof="0" dirty="0"/>
          </a:p>
          <a:p>
            <a:endParaRPr lang="de-CH" dirty="0"/>
          </a:p>
          <a:p>
            <a:endParaRPr lang="de-CH" noProof="0" dirty="0"/>
          </a:p>
          <a:p>
            <a:endParaRPr lang="de-CH" dirty="0"/>
          </a:p>
          <a:p>
            <a:pPr marL="0" indent="0">
              <a:buNone/>
            </a:pPr>
            <a:r>
              <a:rPr lang="de-CH" dirty="0"/>
              <a:t>Der Allianzname mit Bindestrich ist jedoch weiterhin erlaubt und erfassen wir wenn er uns bekannt ist; </a:t>
            </a:r>
            <a:br>
              <a:rPr lang="de-CH" dirty="0"/>
            </a:br>
            <a:r>
              <a:rPr lang="de-CH" dirty="0"/>
              <a:t>Bsp. Thomas u. Christine Blume-Wiesner</a:t>
            </a:r>
          </a:p>
          <a:p>
            <a:pPr marL="0" indent="0">
              <a:buNone/>
            </a:pPr>
            <a:endParaRPr lang="de-CH" noProof="0" dirty="0"/>
          </a:p>
        </p:txBody>
      </p:sp>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p:txBody>
          <a:bodyPr/>
          <a:lstStyle/>
          <a:p>
            <a:r>
              <a:rPr lang="de-CH" dirty="0"/>
              <a:t>Geschäftspartner Erfassungs-Grundschulung</a:t>
            </a:r>
            <a:endParaRPr lang="en-GB" dirty="0"/>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p:txBody>
          <a:bodyPr/>
          <a:lstStyle/>
          <a:p>
            <a:fld id="{3FD3E9C3-C6D2-48DE-828D-52F69298359F}" type="slidenum">
              <a:rPr lang="en-GB" smtClean="0"/>
              <a:t>6</a:t>
            </a:fld>
            <a:endParaRPr lang="en-GB"/>
          </a:p>
        </p:txBody>
      </p:sp>
      <p:pic>
        <p:nvPicPr>
          <p:cNvPr id="6" name="Grafik 5">
            <a:extLst>
              <a:ext uri="{FF2B5EF4-FFF2-40B4-BE49-F238E27FC236}">
                <a16:creationId xmlns:a16="http://schemas.microsoft.com/office/drawing/2014/main" id="{A8B43F52-F667-4BA4-97A1-8113FAAF7D35}"/>
              </a:ext>
            </a:extLst>
          </p:cNvPr>
          <p:cNvPicPr>
            <a:picLocks noChangeAspect="1"/>
          </p:cNvPicPr>
          <p:nvPr/>
        </p:nvPicPr>
        <p:blipFill>
          <a:blip r:embed="rId2"/>
          <a:stretch>
            <a:fillRect/>
          </a:stretch>
        </p:blipFill>
        <p:spPr>
          <a:xfrm>
            <a:off x="731404" y="2636912"/>
            <a:ext cx="4448796" cy="1457528"/>
          </a:xfrm>
          <a:prstGeom prst="rect">
            <a:avLst/>
          </a:prstGeom>
        </p:spPr>
      </p:pic>
      <p:sp>
        <p:nvSpPr>
          <p:cNvPr id="7" name="Content Placeholder 2">
            <a:extLst>
              <a:ext uri="{FF2B5EF4-FFF2-40B4-BE49-F238E27FC236}">
                <a16:creationId xmlns:a16="http://schemas.microsoft.com/office/drawing/2014/main" id="{273E3C1B-063D-4904-83CF-5E191B999FA4}"/>
              </a:ext>
            </a:extLst>
          </p:cNvPr>
          <p:cNvSpPr txBox="1">
            <a:spLocks/>
          </p:cNvSpPr>
          <p:nvPr/>
        </p:nvSpPr>
        <p:spPr>
          <a:xfrm>
            <a:off x="551123" y="1700808"/>
            <a:ext cx="11089754" cy="439201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mbol" panose="05050102010706020507" pitchFamily="18" charset="2"/>
              <a:buNone/>
            </a:pPr>
            <a:r>
              <a:rPr lang="de-CH" dirty="0">
                <a:latin typeface="+mj-lt"/>
              </a:rPr>
              <a:t>Namensregelung bei Verheirateten Personen</a:t>
            </a:r>
          </a:p>
          <a:p>
            <a:pPr marL="0" indent="0">
              <a:buFont typeface="Symbol" panose="05050102010706020507" pitchFamily="18" charset="2"/>
              <a:buNone/>
            </a:pPr>
            <a:endParaRPr lang="de-CH" dirty="0"/>
          </a:p>
          <a:p>
            <a:pPr marL="0" indent="0">
              <a:buFont typeface="Symbol" panose="05050102010706020507" pitchFamily="18" charset="2"/>
              <a:buNone/>
            </a:pPr>
            <a:r>
              <a:rPr lang="de-CH" dirty="0"/>
              <a:t>Seit 2013 grundsätzlich nur noch ein Name möglich</a:t>
            </a:r>
          </a:p>
          <a:p>
            <a:pPr marL="0" indent="0">
              <a:buFont typeface="Symbol" panose="05050102010706020507" pitchFamily="18" charset="2"/>
              <a:buNone/>
            </a:pPr>
            <a:endParaRPr lang="de-CH" dirty="0"/>
          </a:p>
          <a:p>
            <a:endParaRPr lang="de-CH" dirty="0"/>
          </a:p>
          <a:p>
            <a:endParaRPr lang="de-CH" dirty="0"/>
          </a:p>
          <a:p>
            <a:endParaRPr lang="de-CH" dirty="0"/>
          </a:p>
          <a:p>
            <a:endParaRPr lang="de-CH" dirty="0"/>
          </a:p>
          <a:p>
            <a:endParaRPr lang="de-CH" dirty="0"/>
          </a:p>
          <a:p>
            <a:endParaRPr lang="de-CH" dirty="0"/>
          </a:p>
          <a:p>
            <a:pPr marL="0" indent="0">
              <a:buFont typeface="Symbol" panose="05050102010706020507" pitchFamily="18" charset="2"/>
              <a:buNone/>
            </a:pPr>
            <a:r>
              <a:rPr lang="de-CH" dirty="0"/>
              <a:t>Der Allianzname mit Bindestrich ist jedoch weiterhin erlaubt und erfassen wir wenn er uns bekannt ist; </a:t>
            </a:r>
            <a:br>
              <a:rPr lang="de-CH" dirty="0"/>
            </a:br>
            <a:r>
              <a:rPr lang="de-CH" dirty="0"/>
              <a:t>Bsp. Thomas u. Christine Blume-Wiesner</a:t>
            </a:r>
          </a:p>
          <a:p>
            <a:pPr marL="0" indent="0">
              <a:buFont typeface="Symbol" panose="05050102010706020507" pitchFamily="18" charset="2"/>
              <a:buNone/>
            </a:pPr>
            <a:endParaRPr lang="de-CH" dirty="0"/>
          </a:p>
        </p:txBody>
      </p:sp>
      <p:pic>
        <p:nvPicPr>
          <p:cNvPr id="8" name="Grafik 7">
            <a:extLst>
              <a:ext uri="{FF2B5EF4-FFF2-40B4-BE49-F238E27FC236}">
                <a16:creationId xmlns:a16="http://schemas.microsoft.com/office/drawing/2014/main" id="{4D59040D-5502-40CF-B925-0B22394EABBA}"/>
              </a:ext>
            </a:extLst>
          </p:cNvPr>
          <p:cNvPicPr>
            <a:picLocks noChangeAspect="1"/>
          </p:cNvPicPr>
          <p:nvPr/>
        </p:nvPicPr>
        <p:blipFill>
          <a:blip r:embed="rId2"/>
          <a:stretch>
            <a:fillRect/>
          </a:stretch>
        </p:blipFill>
        <p:spPr>
          <a:xfrm>
            <a:off x="731143" y="2636912"/>
            <a:ext cx="4448796" cy="1457528"/>
          </a:xfrm>
          <a:prstGeom prst="rect">
            <a:avLst/>
          </a:prstGeom>
        </p:spPr>
      </p:pic>
    </p:spTree>
    <p:extLst>
      <p:ext uri="{BB962C8B-B14F-4D97-AF65-F5344CB8AC3E}">
        <p14:creationId xmlns:p14="http://schemas.microsoft.com/office/powerpoint/2010/main" val="2047698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p:txBody>
          <a:bodyPr/>
          <a:lstStyle/>
          <a:p>
            <a:r>
              <a:rPr lang="de-CH" noProof="0" dirty="0"/>
              <a:t>Gruppen</a:t>
            </a:r>
          </a:p>
        </p:txBody>
      </p:sp>
      <p:sp>
        <p:nvSpPr>
          <p:cNvPr id="3" name="Content Placeholder 2">
            <a:extLst>
              <a:ext uri="{FF2B5EF4-FFF2-40B4-BE49-F238E27FC236}">
                <a16:creationId xmlns:a16="http://schemas.microsoft.com/office/drawing/2014/main" id="{DB147077-11B2-4A80-8137-F6B77ED13BB1}"/>
              </a:ext>
            </a:extLst>
          </p:cNvPr>
          <p:cNvSpPr>
            <a:spLocks noGrp="1"/>
          </p:cNvSpPr>
          <p:nvPr>
            <p:ph idx="1"/>
          </p:nvPr>
        </p:nvSpPr>
        <p:spPr/>
        <p:txBody>
          <a:bodyPr/>
          <a:lstStyle/>
          <a:p>
            <a:pPr marL="0" indent="0" hangingPunct="0">
              <a:buNone/>
            </a:pPr>
            <a:r>
              <a:rPr lang="de-DE" dirty="0">
                <a:latin typeface="+mj-lt"/>
              </a:rPr>
              <a:t>Unter Gruppen versteht man natürliche Personen die als Wohngemeinschaft oder als Konkubinat in einer Wohnung einziehen.</a:t>
            </a:r>
            <a:endParaRPr lang="de-CH" dirty="0">
              <a:latin typeface="+mj-lt"/>
            </a:endParaRPr>
          </a:p>
          <a:p>
            <a:endParaRPr lang="de-CH" noProof="0" dirty="0"/>
          </a:p>
          <a:p>
            <a:r>
              <a:rPr lang="de-DE" dirty="0"/>
              <a:t>Die Anrede lautet Herr u. Frau / Herren / Frauen</a:t>
            </a:r>
            <a:endParaRPr lang="de-CH" dirty="0"/>
          </a:p>
          <a:p>
            <a:r>
              <a:rPr lang="de-DE" dirty="0"/>
              <a:t>Wegen der Anrede wird unter </a:t>
            </a:r>
            <a:r>
              <a:rPr lang="de-DE" i="1" dirty="0"/>
              <a:t>Name 1</a:t>
            </a:r>
            <a:r>
              <a:rPr lang="de-DE" dirty="0"/>
              <a:t> den Herr und unter </a:t>
            </a:r>
            <a:r>
              <a:rPr lang="de-DE" i="1" dirty="0"/>
              <a:t>Name 2</a:t>
            </a:r>
            <a:r>
              <a:rPr lang="de-DE" dirty="0"/>
              <a:t> die Frau aufgeführt.</a:t>
            </a:r>
            <a:endParaRPr lang="de-CH" dirty="0"/>
          </a:p>
          <a:p>
            <a:r>
              <a:rPr lang="de-DE" dirty="0"/>
              <a:t>Immer mit dem männlichen Vornamen beginnen.</a:t>
            </a:r>
            <a:br>
              <a:rPr lang="de-CH" dirty="0"/>
            </a:br>
            <a:r>
              <a:rPr lang="de-CH" dirty="0"/>
              <a:t>Bsp.: </a:t>
            </a:r>
            <a:r>
              <a:rPr lang="de-DE" i="1" dirty="0"/>
              <a:t>Name 1: Martin Nussbaumer , Name 2: Erika Arnold</a:t>
            </a:r>
            <a:endParaRPr lang="de-CH" i="1" dirty="0"/>
          </a:p>
          <a:p>
            <a:r>
              <a:rPr lang="de-DE" dirty="0"/>
              <a:t>Geschäftspartner für Geschwister, müssen auch als Gruppe aufgenommen werden</a:t>
            </a:r>
            <a:r>
              <a:rPr lang="de-CH" dirty="0"/>
              <a:t>. </a:t>
            </a:r>
            <a:r>
              <a:rPr lang="de-DE" dirty="0"/>
              <a:t>Hier gilt die Anrede Herren.</a:t>
            </a:r>
            <a:br>
              <a:rPr lang="de-CH" dirty="0"/>
            </a:br>
            <a:r>
              <a:rPr lang="de-CH" dirty="0"/>
              <a:t>Bsp.: </a:t>
            </a:r>
            <a:r>
              <a:rPr lang="de-DE" i="1" dirty="0"/>
              <a:t>Name 1: Peter Langenegger</a:t>
            </a:r>
            <a:r>
              <a:rPr lang="de-CH" i="1" dirty="0"/>
              <a:t> , </a:t>
            </a:r>
            <a:r>
              <a:rPr lang="de-DE" i="1" dirty="0"/>
              <a:t>Name 2: Patrik Langenegger</a:t>
            </a:r>
            <a:endParaRPr lang="de-CH" i="1" dirty="0"/>
          </a:p>
          <a:p>
            <a:r>
              <a:rPr lang="de-DE" dirty="0"/>
              <a:t>Wenn die Frau ihren ledigen Namen behält, wird der GP als Gruppe eröffnet. </a:t>
            </a:r>
            <a:r>
              <a:rPr lang="de-DE" i="1" dirty="0"/>
              <a:t>Name 1: Martin Nussbaumer</a:t>
            </a:r>
            <a:r>
              <a:rPr lang="de-CH" dirty="0"/>
              <a:t> </a:t>
            </a:r>
            <a:br>
              <a:rPr lang="de-CH" dirty="0"/>
            </a:br>
            <a:r>
              <a:rPr lang="de-DE" i="1" dirty="0"/>
              <a:t>Name 2: Erika Arnold Nussbaumer (ab 01.01.13 Erika Arnold)</a:t>
            </a:r>
            <a:endParaRPr lang="de-CH" dirty="0"/>
          </a:p>
          <a:p>
            <a:pPr marL="0" indent="0">
              <a:buNone/>
            </a:pPr>
            <a:endParaRPr lang="de-CH" noProof="0" dirty="0"/>
          </a:p>
        </p:txBody>
      </p:sp>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p:txBody>
          <a:bodyPr/>
          <a:lstStyle/>
          <a:p>
            <a:r>
              <a:rPr lang="de-CH" dirty="0"/>
              <a:t>Geschäftspartner Erfassungs-Grundschulung</a:t>
            </a:r>
            <a:endParaRPr lang="en-GB" dirty="0"/>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p:txBody>
          <a:bodyPr/>
          <a:lstStyle/>
          <a:p>
            <a:fld id="{3FD3E9C3-C6D2-48DE-828D-52F69298359F}" type="slidenum">
              <a:rPr lang="en-GB" smtClean="0"/>
              <a:t>7</a:t>
            </a:fld>
            <a:endParaRPr lang="en-GB"/>
          </a:p>
        </p:txBody>
      </p:sp>
    </p:spTree>
    <p:extLst>
      <p:ext uri="{BB962C8B-B14F-4D97-AF65-F5344CB8AC3E}">
        <p14:creationId xmlns:p14="http://schemas.microsoft.com/office/powerpoint/2010/main" val="4101189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p:txBody>
          <a:bodyPr/>
          <a:lstStyle/>
          <a:p>
            <a:r>
              <a:rPr lang="de-CH" noProof="0" dirty="0"/>
              <a:t>Gruppen</a:t>
            </a:r>
          </a:p>
        </p:txBody>
      </p:sp>
      <p:sp>
        <p:nvSpPr>
          <p:cNvPr id="3" name="Content Placeholder 2">
            <a:extLst>
              <a:ext uri="{FF2B5EF4-FFF2-40B4-BE49-F238E27FC236}">
                <a16:creationId xmlns:a16="http://schemas.microsoft.com/office/drawing/2014/main" id="{DB147077-11B2-4A80-8137-F6B77ED13BB1}"/>
              </a:ext>
            </a:extLst>
          </p:cNvPr>
          <p:cNvSpPr>
            <a:spLocks noGrp="1"/>
          </p:cNvSpPr>
          <p:nvPr>
            <p:ph idx="1"/>
          </p:nvPr>
        </p:nvSpPr>
        <p:spPr/>
        <p:txBody>
          <a:bodyPr/>
          <a:lstStyle/>
          <a:p>
            <a:pPr marL="0" indent="0" hangingPunct="0">
              <a:buNone/>
            </a:pPr>
            <a:r>
              <a:rPr lang="de-DE" dirty="0">
                <a:latin typeface="+mj-lt"/>
              </a:rPr>
              <a:t>Unter Gruppen versteht man natürliche Personen die als Wohngemeinschaft oder als Konkubinat in einer Wohnung einziehen.</a:t>
            </a:r>
            <a:endParaRPr lang="de-CH" dirty="0">
              <a:latin typeface="+mj-lt"/>
            </a:endParaRPr>
          </a:p>
          <a:p>
            <a:endParaRPr lang="de-CH" noProof="0" dirty="0"/>
          </a:p>
          <a:p>
            <a:r>
              <a:rPr lang="de-DE" dirty="0"/>
              <a:t>Wird eine Wohngemeinschaft mit mehr als zwei Personen gegründet wird dies ausnahmsweise als Organisation eröffnet. (Vier Erfassungszeilen vorhanden) Dieser Typ darf keine Anrede beinhalten.</a:t>
            </a:r>
            <a:endParaRPr lang="de-CH" dirty="0"/>
          </a:p>
          <a:p>
            <a:pPr hangingPunct="0"/>
            <a:r>
              <a:rPr lang="de-DE" dirty="0"/>
              <a:t>Gemeinschaften werden auch als Gruppe aufgenommen und zwar wie folgt</a:t>
            </a:r>
            <a:r>
              <a:rPr lang="de-CH" dirty="0"/>
              <a:t>; </a:t>
            </a:r>
            <a:br>
              <a:rPr lang="de-CH" dirty="0"/>
            </a:br>
            <a:r>
              <a:rPr lang="de-DE" i="1" dirty="0"/>
              <a:t>Art der Gemeinschaft </a:t>
            </a:r>
            <a:r>
              <a:rPr lang="de-DE" i="1" dirty="0" err="1"/>
              <a:t>Strasse</a:t>
            </a:r>
            <a:r>
              <a:rPr lang="de-DE" i="1" dirty="0"/>
              <a:t> Nummer, Gemeinde</a:t>
            </a:r>
            <a:br>
              <a:rPr lang="de-CH" dirty="0"/>
            </a:br>
            <a:r>
              <a:rPr lang="de-CH" dirty="0" err="1"/>
              <a:t>Bsp</a:t>
            </a:r>
            <a:r>
              <a:rPr lang="de-DE" i="1" dirty="0"/>
              <a:t>. STWEG Feldhof 3, Zug</a:t>
            </a:r>
            <a:br>
              <a:rPr lang="de-CH" i="1" dirty="0"/>
            </a:br>
            <a:br>
              <a:rPr lang="de-CH" i="1" dirty="0"/>
            </a:br>
            <a:r>
              <a:rPr lang="de-DE" dirty="0"/>
              <a:t>STWEG = Stockwerkeigentümergemeinschaft (versch. Eigentümer in einem Haus)</a:t>
            </a:r>
            <a:br>
              <a:rPr lang="de-CH" dirty="0"/>
            </a:br>
            <a:r>
              <a:rPr lang="de-DE" dirty="0"/>
              <a:t>EG        = Eigentümergemeinschaft (z.B. 2-3 Parteien sind Eigentümer in einem Haus)</a:t>
            </a:r>
            <a:br>
              <a:rPr lang="de-CH" dirty="0"/>
            </a:br>
            <a:r>
              <a:rPr lang="de-DE" dirty="0"/>
              <a:t>MEG     = Miteigentümergemeinschaft (z.B. Einstellhalle/Garage von mehrere STWEG Häuser)</a:t>
            </a:r>
            <a:endParaRPr lang="de-CH" dirty="0"/>
          </a:p>
          <a:p>
            <a:pPr lvl="0" hangingPunct="0"/>
            <a:r>
              <a:rPr lang="de-DE" dirty="0"/>
              <a:t>Die Gemeinschaften haben einen abweichenden Rechnungsempfänger oder eine c/o Adresse</a:t>
            </a:r>
            <a:r>
              <a:rPr lang="de-CH" dirty="0"/>
              <a:t> </a:t>
            </a:r>
            <a:r>
              <a:rPr lang="de-DE" dirty="0"/>
              <a:t>(Verwaltungen werden </a:t>
            </a:r>
            <a:r>
              <a:rPr lang="de-DE" b="1" dirty="0"/>
              <a:t>nie als c/o erfasst, </a:t>
            </a:r>
            <a:r>
              <a:rPr lang="de-DE" dirty="0"/>
              <a:t>Privatpersonen als c/o).</a:t>
            </a:r>
            <a:endParaRPr lang="de-CH" dirty="0"/>
          </a:p>
          <a:p>
            <a:endParaRPr lang="de-CH" dirty="0"/>
          </a:p>
          <a:p>
            <a:pPr marL="0" indent="0">
              <a:buNone/>
            </a:pPr>
            <a:endParaRPr lang="de-CH" noProof="0" dirty="0"/>
          </a:p>
        </p:txBody>
      </p:sp>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p:txBody>
          <a:bodyPr/>
          <a:lstStyle/>
          <a:p>
            <a:r>
              <a:rPr lang="de-CH" dirty="0"/>
              <a:t>Geschäftspartner Erfassungs-Grundschulung</a:t>
            </a:r>
            <a:endParaRPr lang="en-GB" dirty="0"/>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p:txBody>
          <a:bodyPr/>
          <a:lstStyle/>
          <a:p>
            <a:fld id="{3FD3E9C3-C6D2-48DE-828D-52F69298359F}" type="slidenum">
              <a:rPr lang="en-GB" smtClean="0"/>
              <a:t>8</a:t>
            </a:fld>
            <a:endParaRPr lang="en-GB"/>
          </a:p>
        </p:txBody>
      </p:sp>
    </p:spTree>
    <p:extLst>
      <p:ext uri="{BB962C8B-B14F-4D97-AF65-F5344CB8AC3E}">
        <p14:creationId xmlns:p14="http://schemas.microsoft.com/office/powerpoint/2010/main" val="2927211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74C492-60E8-48C6-B060-01CD292FA253}"/>
              </a:ext>
            </a:extLst>
          </p:cNvPr>
          <p:cNvSpPr>
            <a:spLocks noGrp="1"/>
          </p:cNvSpPr>
          <p:nvPr>
            <p:ph type="title"/>
          </p:nvPr>
        </p:nvSpPr>
        <p:spPr/>
        <p:txBody>
          <a:bodyPr/>
          <a:lstStyle/>
          <a:p>
            <a:r>
              <a:rPr lang="de-CH" dirty="0"/>
              <a:t>Beispiel STWEG als Gruppe erstellen:</a:t>
            </a:r>
          </a:p>
        </p:txBody>
      </p:sp>
      <p:pic>
        <p:nvPicPr>
          <p:cNvPr id="7" name="Inhaltsplatzhalter 6">
            <a:extLst>
              <a:ext uri="{FF2B5EF4-FFF2-40B4-BE49-F238E27FC236}">
                <a16:creationId xmlns:a16="http://schemas.microsoft.com/office/drawing/2014/main" id="{7E2724A1-9F91-41D4-B483-1A1E0D3E4B21}"/>
              </a:ext>
            </a:extLst>
          </p:cNvPr>
          <p:cNvPicPr>
            <a:picLocks noGrp="1" noChangeAspect="1"/>
          </p:cNvPicPr>
          <p:nvPr>
            <p:ph idx="1"/>
          </p:nvPr>
        </p:nvPicPr>
        <p:blipFill>
          <a:blip r:embed="rId2"/>
          <a:stretch>
            <a:fillRect/>
          </a:stretch>
        </p:blipFill>
        <p:spPr>
          <a:xfrm>
            <a:off x="731404" y="1484785"/>
            <a:ext cx="4500500" cy="1973364"/>
          </a:xfrm>
        </p:spPr>
      </p:pic>
      <p:sp>
        <p:nvSpPr>
          <p:cNvPr id="4" name="Fußzeilenplatzhalter 3">
            <a:extLst>
              <a:ext uri="{FF2B5EF4-FFF2-40B4-BE49-F238E27FC236}">
                <a16:creationId xmlns:a16="http://schemas.microsoft.com/office/drawing/2014/main" id="{92C4CC92-8424-4A94-BF7E-CF9F586BB165}"/>
              </a:ext>
            </a:extLst>
          </p:cNvPr>
          <p:cNvSpPr>
            <a:spLocks noGrp="1"/>
          </p:cNvSpPr>
          <p:nvPr>
            <p:ph type="ftr" sz="quarter" idx="11"/>
          </p:nvPr>
        </p:nvSpPr>
        <p:spPr/>
        <p:txBody>
          <a:bodyPr/>
          <a:lstStyle/>
          <a:p>
            <a:r>
              <a:rPr lang="de-CH"/>
              <a:t>Fusszeile mit Präsentationstitel 12.5pt, ZA 1x</a:t>
            </a:r>
            <a:endParaRPr lang="en-GB"/>
          </a:p>
        </p:txBody>
      </p:sp>
      <p:sp>
        <p:nvSpPr>
          <p:cNvPr id="5" name="Foliennummernplatzhalter 4">
            <a:extLst>
              <a:ext uri="{FF2B5EF4-FFF2-40B4-BE49-F238E27FC236}">
                <a16:creationId xmlns:a16="http://schemas.microsoft.com/office/drawing/2014/main" id="{3447D9B9-B86A-4B49-8050-6EEDF056C8A0}"/>
              </a:ext>
            </a:extLst>
          </p:cNvPr>
          <p:cNvSpPr>
            <a:spLocks noGrp="1"/>
          </p:cNvSpPr>
          <p:nvPr>
            <p:ph type="sldNum" sz="quarter" idx="12"/>
          </p:nvPr>
        </p:nvSpPr>
        <p:spPr/>
        <p:txBody>
          <a:bodyPr/>
          <a:lstStyle/>
          <a:p>
            <a:fld id="{3FD3E9C3-C6D2-48DE-828D-52F69298359F}" type="slidenum">
              <a:rPr lang="en-GB" smtClean="0"/>
              <a:t>9</a:t>
            </a:fld>
            <a:endParaRPr lang="en-GB" dirty="0"/>
          </a:p>
        </p:txBody>
      </p:sp>
      <p:pic>
        <p:nvPicPr>
          <p:cNvPr id="10" name="Grafik 9">
            <a:extLst>
              <a:ext uri="{FF2B5EF4-FFF2-40B4-BE49-F238E27FC236}">
                <a16:creationId xmlns:a16="http://schemas.microsoft.com/office/drawing/2014/main" id="{0422062D-F58C-42A1-BADE-3DAB2E95D6B5}"/>
              </a:ext>
            </a:extLst>
          </p:cNvPr>
          <p:cNvPicPr>
            <a:picLocks noChangeAspect="1"/>
          </p:cNvPicPr>
          <p:nvPr/>
        </p:nvPicPr>
        <p:blipFill>
          <a:blip r:embed="rId3"/>
          <a:stretch>
            <a:fillRect/>
          </a:stretch>
        </p:blipFill>
        <p:spPr>
          <a:xfrm>
            <a:off x="5264706" y="2025339"/>
            <a:ext cx="5945192" cy="1838281"/>
          </a:xfrm>
          <a:prstGeom prst="rect">
            <a:avLst/>
          </a:prstGeom>
        </p:spPr>
      </p:pic>
    </p:spTree>
    <p:extLst>
      <p:ext uri="{BB962C8B-B14F-4D97-AF65-F5344CB8AC3E}">
        <p14:creationId xmlns:p14="http://schemas.microsoft.com/office/powerpoint/2010/main" val="2771992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p:txBody>
          <a:bodyPr/>
          <a:lstStyle/>
          <a:p>
            <a:r>
              <a:rPr lang="de-CH" noProof="0" dirty="0"/>
              <a:t>Organisationen</a:t>
            </a:r>
          </a:p>
        </p:txBody>
      </p:sp>
      <p:sp>
        <p:nvSpPr>
          <p:cNvPr id="3" name="Content Placeholder 2">
            <a:extLst>
              <a:ext uri="{FF2B5EF4-FFF2-40B4-BE49-F238E27FC236}">
                <a16:creationId xmlns:a16="http://schemas.microsoft.com/office/drawing/2014/main" id="{DB147077-11B2-4A80-8137-F6B77ED13BB1}"/>
              </a:ext>
            </a:extLst>
          </p:cNvPr>
          <p:cNvSpPr>
            <a:spLocks noGrp="1"/>
          </p:cNvSpPr>
          <p:nvPr>
            <p:ph idx="1"/>
          </p:nvPr>
        </p:nvSpPr>
        <p:spPr/>
        <p:txBody>
          <a:bodyPr/>
          <a:lstStyle/>
          <a:p>
            <a:pPr marL="0" indent="0" hangingPunct="0">
              <a:buNone/>
            </a:pPr>
            <a:r>
              <a:rPr lang="de-DE" dirty="0">
                <a:latin typeface="+mj-lt"/>
              </a:rPr>
              <a:t>Unter Organisation versteht man juristische Personen wie AG, GmbH, Genossenschaft, Vereine, Stiftungen so wie auch Einzelfirmen usw.</a:t>
            </a:r>
            <a:endParaRPr lang="de-CH" dirty="0">
              <a:latin typeface="+mj-lt"/>
            </a:endParaRPr>
          </a:p>
          <a:p>
            <a:endParaRPr lang="de-CH" noProof="0" dirty="0"/>
          </a:p>
          <a:p>
            <a:r>
              <a:rPr lang="de-DE" dirty="0"/>
              <a:t>Diese Art von Geschäftspartner erhält keine Anrede. Alle Firmen müssen, vor dem eröffnen im SAP, im</a:t>
            </a:r>
            <a:br>
              <a:rPr lang="de-DE" dirty="0"/>
            </a:br>
            <a:r>
              <a:rPr lang="de-DE" dirty="0"/>
              <a:t>Handelsregister gesucht werden </a:t>
            </a:r>
          </a:p>
          <a:p>
            <a:r>
              <a:rPr lang="de-DE" dirty="0"/>
              <a:t>Die Firma UID muss erfasst werden (z.B. CHE-109.070.390 = WWZ Energie AG)</a:t>
            </a:r>
            <a:endParaRPr lang="de-CH" dirty="0"/>
          </a:p>
          <a:p>
            <a:r>
              <a:rPr lang="de-DE" dirty="0"/>
              <a:t>Hat eine Firma einen Eintrag im Handelsregister, muss diese identisch übernommen werden (klein/</a:t>
            </a:r>
            <a:r>
              <a:rPr lang="de-DE" dirty="0" err="1"/>
              <a:t>gross</a:t>
            </a:r>
            <a:br>
              <a:rPr lang="de-DE" dirty="0"/>
            </a:br>
            <a:r>
              <a:rPr lang="de-DE" dirty="0"/>
              <a:t>Buchstaben, Schreibweise usw.)</a:t>
            </a:r>
            <a:endParaRPr lang="de-CH" dirty="0"/>
          </a:p>
          <a:p>
            <a:r>
              <a:rPr lang="de-DE" dirty="0"/>
              <a:t>Die Adresse der Firma im Handelsregister, muss immer in der Adressübersicht erfasst werden auch wenn sie nicht verwendet wird. Hat eine Firma keinen Eintrag im Handelsregister (z. B. Einzelfirma), so muss diese mit dem Geschäftsführer ergänzt werden, inkl. Privatadresse wenn vorhanden.</a:t>
            </a:r>
            <a:endParaRPr lang="de-CH" dirty="0"/>
          </a:p>
          <a:p>
            <a:endParaRPr lang="de-DE" dirty="0"/>
          </a:p>
          <a:p>
            <a:endParaRPr lang="de-CH" noProof="0" dirty="0"/>
          </a:p>
        </p:txBody>
      </p:sp>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p:txBody>
          <a:bodyPr/>
          <a:lstStyle/>
          <a:p>
            <a:r>
              <a:rPr lang="de-CH" dirty="0"/>
              <a:t>Geschäftspartner Erfassungs-Grundschulung</a:t>
            </a:r>
            <a:endParaRPr lang="en-GB" dirty="0"/>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p:txBody>
          <a:bodyPr/>
          <a:lstStyle/>
          <a:p>
            <a:fld id="{3FD3E9C3-C6D2-48DE-828D-52F69298359F}" type="slidenum">
              <a:rPr lang="en-GB" smtClean="0"/>
              <a:t>10</a:t>
            </a:fld>
            <a:endParaRPr lang="en-GB"/>
          </a:p>
        </p:txBody>
      </p:sp>
    </p:spTree>
    <p:extLst>
      <p:ext uri="{BB962C8B-B14F-4D97-AF65-F5344CB8AC3E}">
        <p14:creationId xmlns:p14="http://schemas.microsoft.com/office/powerpoint/2010/main" val="904773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5D52A-033A-4F6C-90F7-41DBCC240DA8}"/>
              </a:ext>
            </a:extLst>
          </p:cNvPr>
          <p:cNvSpPr>
            <a:spLocks noGrp="1"/>
          </p:cNvSpPr>
          <p:nvPr>
            <p:ph type="title"/>
          </p:nvPr>
        </p:nvSpPr>
        <p:spPr/>
        <p:txBody>
          <a:bodyPr/>
          <a:lstStyle/>
          <a:p>
            <a:r>
              <a:rPr lang="de-CH" noProof="0" dirty="0"/>
              <a:t>Wie eröffne ich einen Geschäftspartner</a:t>
            </a:r>
          </a:p>
        </p:txBody>
      </p:sp>
      <p:sp>
        <p:nvSpPr>
          <p:cNvPr id="3" name="Footer Placeholder 2">
            <a:extLst>
              <a:ext uri="{FF2B5EF4-FFF2-40B4-BE49-F238E27FC236}">
                <a16:creationId xmlns:a16="http://schemas.microsoft.com/office/drawing/2014/main" id="{861C4062-2FC5-4B5E-89A5-224E5A4DA4C4}"/>
              </a:ext>
            </a:extLst>
          </p:cNvPr>
          <p:cNvSpPr>
            <a:spLocks noGrp="1"/>
          </p:cNvSpPr>
          <p:nvPr>
            <p:ph type="ftr" sz="quarter" idx="11"/>
          </p:nvPr>
        </p:nvSpPr>
        <p:spPr/>
        <p:txBody>
          <a:bodyPr/>
          <a:lstStyle/>
          <a:p>
            <a:r>
              <a:rPr lang="de-CH" dirty="0"/>
              <a:t>Geschäftspartner Erfassungs-Grundschulung</a:t>
            </a:r>
            <a:endParaRPr lang="en-GB" dirty="0"/>
          </a:p>
        </p:txBody>
      </p:sp>
      <p:sp>
        <p:nvSpPr>
          <p:cNvPr id="4" name="Slide Number Placeholder 3">
            <a:extLst>
              <a:ext uri="{FF2B5EF4-FFF2-40B4-BE49-F238E27FC236}">
                <a16:creationId xmlns:a16="http://schemas.microsoft.com/office/drawing/2014/main" id="{9C5A094A-6BEB-4E27-B010-7E98AC85F796}"/>
              </a:ext>
            </a:extLst>
          </p:cNvPr>
          <p:cNvSpPr>
            <a:spLocks noGrp="1"/>
          </p:cNvSpPr>
          <p:nvPr>
            <p:ph type="sldNum" sz="quarter" idx="12"/>
          </p:nvPr>
        </p:nvSpPr>
        <p:spPr/>
        <p:txBody>
          <a:bodyPr/>
          <a:lstStyle/>
          <a:p>
            <a:fld id="{3FD3E9C3-C6D2-48DE-828D-52F69298359F}" type="slidenum">
              <a:rPr lang="en-GB" smtClean="0"/>
              <a:pPr/>
              <a:t>11</a:t>
            </a:fld>
            <a:endParaRPr lang="en-GB" dirty="0"/>
          </a:p>
        </p:txBody>
      </p:sp>
      <p:sp>
        <p:nvSpPr>
          <p:cNvPr id="5" name="Subtitle 4">
            <a:extLst>
              <a:ext uri="{FF2B5EF4-FFF2-40B4-BE49-F238E27FC236}">
                <a16:creationId xmlns:a16="http://schemas.microsoft.com/office/drawing/2014/main" id="{BD1A321D-693E-4916-9815-07F2B5D57E2F}"/>
              </a:ext>
            </a:extLst>
          </p:cNvPr>
          <p:cNvSpPr>
            <a:spLocks noGrp="1"/>
          </p:cNvSpPr>
          <p:nvPr>
            <p:ph type="subTitle" idx="1"/>
          </p:nvPr>
        </p:nvSpPr>
        <p:spPr/>
        <p:txBody>
          <a:bodyPr/>
          <a:lstStyle/>
          <a:p>
            <a:r>
              <a:rPr lang="de-CH" noProof="0" dirty="0"/>
              <a:t>02</a:t>
            </a:r>
          </a:p>
        </p:txBody>
      </p:sp>
      <p:sp>
        <p:nvSpPr>
          <p:cNvPr id="7" name="Text Placeholder 6">
            <a:extLst>
              <a:ext uri="{FF2B5EF4-FFF2-40B4-BE49-F238E27FC236}">
                <a16:creationId xmlns:a16="http://schemas.microsoft.com/office/drawing/2014/main" id="{6C16360E-C78C-4F57-8D4C-2EA03001B1BD}"/>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847984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p:txBody>
          <a:bodyPr/>
          <a:lstStyle/>
          <a:p>
            <a:r>
              <a:rPr lang="de-CH" noProof="0" dirty="0"/>
              <a:t>Erfassung</a:t>
            </a:r>
          </a:p>
        </p:txBody>
      </p:sp>
      <p:sp>
        <p:nvSpPr>
          <p:cNvPr id="3" name="Content Placeholder 2">
            <a:extLst>
              <a:ext uri="{FF2B5EF4-FFF2-40B4-BE49-F238E27FC236}">
                <a16:creationId xmlns:a16="http://schemas.microsoft.com/office/drawing/2014/main" id="{DB147077-11B2-4A80-8137-F6B77ED13BB1}"/>
              </a:ext>
            </a:extLst>
          </p:cNvPr>
          <p:cNvSpPr>
            <a:spLocks noGrp="1"/>
          </p:cNvSpPr>
          <p:nvPr>
            <p:ph idx="1"/>
          </p:nvPr>
        </p:nvSpPr>
        <p:spPr/>
        <p:txBody>
          <a:bodyPr/>
          <a:lstStyle/>
          <a:p>
            <a:r>
              <a:rPr lang="de-CH" dirty="0"/>
              <a:t>Name – verschiedene Erfassungstypen</a:t>
            </a:r>
          </a:p>
          <a:p>
            <a:r>
              <a:rPr lang="de-CH" dirty="0"/>
              <a:t>Standardadresse</a:t>
            </a:r>
          </a:p>
          <a:p>
            <a:r>
              <a:rPr lang="de-CH" dirty="0"/>
              <a:t>c/o Adresse</a:t>
            </a:r>
          </a:p>
          <a:p>
            <a:r>
              <a:rPr lang="de-CH" dirty="0"/>
              <a:t>Postfach</a:t>
            </a:r>
          </a:p>
          <a:p>
            <a:r>
              <a:rPr lang="de-CH" dirty="0"/>
              <a:t>Kommunikationsdaten</a:t>
            </a:r>
          </a:p>
          <a:p>
            <a:r>
              <a:rPr lang="de-CH" dirty="0"/>
              <a:t>Identifikation</a:t>
            </a:r>
          </a:p>
          <a:p>
            <a:r>
              <a:rPr lang="de-CH" dirty="0"/>
              <a:t>Steuernummer</a:t>
            </a:r>
          </a:p>
          <a:p>
            <a:endParaRPr lang="de-CH" noProof="0" dirty="0"/>
          </a:p>
        </p:txBody>
      </p:sp>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p:txBody>
          <a:bodyPr/>
          <a:lstStyle/>
          <a:p>
            <a:r>
              <a:rPr lang="de-CH" dirty="0"/>
              <a:t>Geschäftspartner Erfassungs-Grundschulung</a:t>
            </a:r>
            <a:endParaRPr lang="en-GB" dirty="0"/>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p:txBody>
          <a:bodyPr/>
          <a:lstStyle/>
          <a:p>
            <a:fld id="{3FD3E9C3-C6D2-48DE-828D-52F69298359F}" type="slidenum">
              <a:rPr lang="en-GB" smtClean="0"/>
              <a:t>12</a:t>
            </a:fld>
            <a:endParaRPr lang="en-GB"/>
          </a:p>
        </p:txBody>
      </p:sp>
      <p:sp>
        <p:nvSpPr>
          <p:cNvPr id="6" name="Textfeld 5">
            <a:extLst>
              <a:ext uri="{FF2B5EF4-FFF2-40B4-BE49-F238E27FC236}">
                <a16:creationId xmlns:a16="http://schemas.microsoft.com/office/drawing/2014/main" id="{FA6144BA-8E92-402F-A6CF-B14F7E1FF4F4}"/>
              </a:ext>
            </a:extLst>
          </p:cNvPr>
          <p:cNvSpPr txBox="1"/>
          <p:nvPr/>
        </p:nvSpPr>
        <p:spPr>
          <a:xfrm>
            <a:off x="551384" y="1268760"/>
            <a:ext cx="2723246" cy="276999"/>
          </a:xfrm>
          <a:prstGeom prst="rect">
            <a:avLst/>
          </a:prstGeom>
          <a:noFill/>
        </p:spPr>
        <p:txBody>
          <a:bodyPr wrap="none" lIns="0" tIns="0" rIns="0" bIns="0" rtlCol="0">
            <a:spAutoFit/>
          </a:bodyPr>
          <a:lstStyle/>
          <a:p>
            <a:pPr algn="l">
              <a:lnSpc>
                <a:spcPct val="90000"/>
              </a:lnSpc>
            </a:pPr>
            <a:r>
              <a:rPr lang="de-CH" sz="2000" dirty="0"/>
              <a:t>Transaktion im SAP: FPP1</a:t>
            </a:r>
          </a:p>
        </p:txBody>
      </p:sp>
    </p:spTree>
    <p:extLst>
      <p:ext uri="{BB962C8B-B14F-4D97-AF65-F5344CB8AC3E}">
        <p14:creationId xmlns:p14="http://schemas.microsoft.com/office/powerpoint/2010/main" val="1299701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5DB85B-8B47-4EEB-BFCD-AE2ACE0B2B9C}"/>
              </a:ext>
            </a:extLst>
          </p:cNvPr>
          <p:cNvSpPr>
            <a:spLocks noGrp="1"/>
          </p:cNvSpPr>
          <p:nvPr>
            <p:ph type="title"/>
          </p:nvPr>
        </p:nvSpPr>
        <p:spPr>
          <a:xfrm>
            <a:off x="551384" y="548680"/>
            <a:ext cx="11089754" cy="576064"/>
          </a:xfrm>
        </p:spPr>
        <p:txBody>
          <a:bodyPr/>
          <a:lstStyle/>
          <a:p>
            <a:r>
              <a:rPr lang="de-CH" dirty="0"/>
              <a:t>Name – verschiedene Erfassungstypen</a:t>
            </a:r>
          </a:p>
        </p:txBody>
      </p:sp>
      <p:sp>
        <p:nvSpPr>
          <p:cNvPr id="4" name="Fußzeilenplatzhalter 3">
            <a:extLst>
              <a:ext uri="{FF2B5EF4-FFF2-40B4-BE49-F238E27FC236}">
                <a16:creationId xmlns:a16="http://schemas.microsoft.com/office/drawing/2014/main" id="{53631073-4EDD-46DC-9B55-BDF8217E5FBD}"/>
              </a:ext>
            </a:extLst>
          </p:cNvPr>
          <p:cNvSpPr>
            <a:spLocks noGrp="1"/>
          </p:cNvSpPr>
          <p:nvPr>
            <p:ph type="ftr" sz="quarter" idx="11"/>
          </p:nvPr>
        </p:nvSpPr>
        <p:spPr/>
        <p:txBody>
          <a:bodyPr/>
          <a:lstStyle/>
          <a:p>
            <a:r>
              <a:rPr lang="de-CH" dirty="0"/>
              <a:t>Geschäftspartner Erfassungs-Grundschulung</a:t>
            </a:r>
            <a:endParaRPr lang="en-GB" dirty="0"/>
          </a:p>
        </p:txBody>
      </p:sp>
      <p:sp>
        <p:nvSpPr>
          <p:cNvPr id="5" name="Foliennummernplatzhalter 4">
            <a:extLst>
              <a:ext uri="{FF2B5EF4-FFF2-40B4-BE49-F238E27FC236}">
                <a16:creationId xmlns:a16="http://schemas.microsoft.com/office/drawing/2014/main" id="{F735A42D-DC0B-4C81-A465-F9795D54CF99}"/>
              </a:ext>
            </a:extLst>
          </p:cNvPr>
          <p:cNvSpPr>
            <a:spLocks noGrp="1"/>
          </p:cNvSpPr>
          <p:nvPr>
            <p:ph type="sldNum" sz="quarter" idx="12"/>
          </p:nvPr>
        </p:nvSpPr>
        <p:spPr/>
        <p:txBody>
          <a:bodyPr/>
          <a:lstStyle/>
          <a:p>
            <a:fld id="{3FD3E9C3-C6D2-48DE-828D-52F69298359F}" type="slidenum">
              <a:rPr lang="en-GB" smtClean="0"/>
              <a:t>13</a:t>
            </a:fld>
            <a:endParaRPr lang="en-GB" dirty="0"/>
          </a:p>
        </p:txBody>
      </p:sp>
      <p:pic>
        <p:nvPicPr>
          <p:cNvPr id="9" name="Grafik 8">
            <a:extLst>
              <a:ext uri="{FF2B5EF4-FFF2-40B4-BE49-F238E27FC236}">
                <a16:creationId xmlns:a16="http://schemas.microsoft.com/office/drawing/2014/main" id="{1642E4FD-4ABA-4606-B452-943852AC4730}"/>
              </a:ext>
            </a:extLst>
          </p:cNvPr>
          <p:cNvPicPr>
            <a:picLocks noChangeAspect="1"/>
          </p:cNvPicPr>
          <p:nvPr/>
        </p:nvPicPr>
        <p:blipFill>
          <a:blip r:embed="rId2"/>
          <a:stretch>
            <a:fillRect/>
          </a:stretch>
        </p:blipFill>
        <p:spPr>
          <a:xfrm>
            <a:off x="5449516" y="1628799"/>
            <a:ext cx="3168894" cy="1754971"/>
          </a:xfrm>
          <a:prstGeom prst="rect">
            <a:avLst/>
          </a:prstGeom>
        </p:spPr>
      </p:pic>
      <p:pic>
        <p:nvPicPr>
          <p:cNvPr id="13" name="Inhaltsplatzhalter 12">
            <a:extLst>
              <a:ext uri="{FF2B5EF4-FFF2-40B4-BE49-F238E27FC236}">
                <a16:creationId xmlns:a16="http://schemas.microsoft.com/office/drawing/2014/main" id="{10B10364-616D-4031-9E3A-5C4675DEAEAB}"/>
              </a:ext>
            </a:extLst>
          </p:cNvPr>
          <p:cNvPicPr>
            <a:picLocks noGrp="1" noChangeAspect="1"/>
          </p:cNvPicPr>
          <p:nvPr>
            <p:ph idx="1"/>
          </p:nvPr>
        </p:nvPicPr>
        <p:blipFill>
          <a:blip r:embed="rId3"/>
          <a:stretch>
            <a:fillRect/>
          </a:stretch>
        </p:blipFill>
        <p:spPr>
          <a:xfrm>
            <a:off x="548238" y="1628800"/>
            <a:ext cx="3488408" cy="1754971"/>
          </a:xfrm>
        </p:spPr>
      </p:pic>
      <p:sp>
        <p:nvSpPr>
          <p:cNvPr id="14" name="Textfeld 13">
            <a:extLst>
              <a:ext uri="{FF2B5EF4-FFF2-40B4-BE49-F238E27FC236}">
                <a16:creationId xmlns:a16="http://schemas.microsoft.com/office/drawing/2014/main" id="{9F35870C-11E4-4D86-93E8-D1902C2A6967}"/>
              </a:ext>
            </a:extLst>
          </p:cNvPr>
          <p:cNvSpPr txBox="1"/>
          <p:nvPr/>
        </p:nvSpPr>
        <p:spPr>
          <a:xfrm>
            <a:off x="548238" y="1331378"/>
            <a:ext cx="1113895" cy="221599"/>
          </a:xfrm>
          <a:prstGeom prst="rect">
            <a:avLst/>
          </a:prstGeom>
          <a:noFill/>
        </p:spPr>
        <p:txBody>
          <a:bodyPr wrap="none" lIns="0" tIns="0" rIns="0" bIns="0" rtlCol="0">
            <a:spAutoFit/>
          </a:bodyPr>
          <a:lstStyle/>
          <a:p>
            <a:pPr algn="l">
              <a:lnSpc>
                <a:spcPct val="90000"/>
              </a:lnSpc>
            </a:pPr>
            <a:r>
              <a:rPr lang="de-CH" sz="1600" dirty="0"/>
              <a:t>Einzelperson</a:t>
            </a:r>
          </a:p>
        </p:txBody>
      </p:sp>
      <p:sp>
        <p:nvSpPr>
          <p:cNvPr id="19" name="Textfeld 18">
            <a:extLst>
              <a:ext uri="{FF2B5EF4-FFF2-40B4-BE49-F238E27FC236}">
                <a16:creationId xmlns:a16="http://schemas.microsoft.com/office/drawing/2014/main" id="{425F66A1-B8BB-4808-89B4-BE9EC8AC1249}"/>
              </a:ext>
            </a:extLst>
          </p:cNvPr>
          <p:cNvSpPr txBox="1"/>
          <p:nvPr/>
        </p:nvSpPr>
        <p:spPr>
          <a:xfrm>
            <a:off x="5449516" y="1331378"/>
            <a:ext cx="1914563" cy="221599"/>
          </a:xfrm>
          <a:prstGeom prst="rect">
            <a:avLst/>
          </a:prstGeom>
          <a:noFill/>
        </p:spPr>
        <p:txBody>
          <a:bodyPr wrap="none" lIns="0" tIns="0" rIns="0" bIns="0" rtlCol="0">
            <a:spAutoFit/>
          </a:bodyPr>
          <a:lstStyle/>
          <a:p>
            <a:pPr algn="l">
              <a:lnSpc>
                <a:spcPct val="90000"/>
              </a:lnSpc>
            </a:pPr>
            <a:r>
              <a:rPr lang="de-CH" sz="1600" dirty="0"/>
              <a:t>verheiratete Personen</a:t>
            </a:r>
          </a:p>
        </p:txBody>
      </p:sp>
      <p:pic>
        <p:nvPicPr>
          <p:cNvPr id="21" name="Grafik 20">
            <a:extLst>
              <a:ext uri="{FF2B5EF4-FFF2-40B4-BE49-F238E27FC236}">
                <a16:creationId xmlns:a16="http://schemas.microsoft.com/office/drawing/2014/main" id="{1C54C157-E890-4B60-8650-7779CB6F9BF0}"/>
              </a:ext>
            </a:extLst>
          </p:cNvPr>
          <p:cNvPicPr>
            <a:picLocks noChangeAspect="1"/>
          </p:cNvPicPr>
          <p:nvPr/>
        </p:nvPicPr>
        <p:blipFill>
          <a:blip r:embed="rId4"/>
          <a:stretch>
            <a:fillRect/>
          </a:stretch>
        </p:blipFill>
        <p:spPr>
          <a:xfrm>
            <a:off x="508328" y="3989604"/>
            <a:ext cx="3445079" cy="1754972"/>
          </a:xfrm>
          <a:prstGeom prst="rect">
            <a:avLst/>
          </a:prstGeom>
        </p:spPr>
      </p:pic>
      <p:sp>
        <p:nvSpPr>
          <p:cNvPr id="22" name="Textfeld 21">
            <a:extLst>
              <a:ext uri="{FF2B5EF4-FFF2-40B4-BE49-F238E27FC236}">
                <a16:creationId xmlns:a16="http://schemas.microsoft.com/office/drawing/2014/main" id="{2A825D74-DD86-4A15-A348-EE0B884CDCC2}"/>
              </a:ext>
            </a:extLst>
          </p:cNvPr>
          <p:cNvSpPr txBox="1"/>
          <p:nvPr/>
        </p:nvSpPr>
        <p:spPr>
          <a:xfrm>
            <a:off x="508328" y="3695995"/>
            <a:ext cx="3449662" cy="221599"/>
          </a:xfrm>
          <a:prstGeom prst="rect">
            <a:avLst/>
          </a:prstGeom>
          <a:noFill/>
        </p:spPr>
        <p:txBody>
          <a:bodyPr wrap="none" lIns="0" tIns="0" rIns="0" bIns="0" rtlCol="0">
            <a:spAutoFit/>
          </a:bodyPr>
          <a:lstStyle/>
          <a:p>
            <a:pPr algn="l">
              <a:lnSpc>
                <a:spcPct val="90000"/>
              </a:lnSpc>
            </a:pPr>
            <a:r>
              <a:rPr lang="de-CH" sz="1600" dirty="0"/>
              <a:t>Gruppe: Konkubinat, </a:t>
            </a:r>
            <a:r>
              <a:rPr lang="de-CH" sz="1600" dirty="0" err="1"/>
              <a:t>WG’s</a:t>
            </a:r>
            <a:r>
              <a:rPr lang="de-CH" sz="1600" dirty="0"/>
              <a:t>, Geschwister</a:t>
            </a:r>
          </a:p>
        </p:txBody>
      </p:sp>
      <p:pic>
        <p:nvPicPr>
          <p:cNvPr id="26" name="Grafik 25">
            <a:extLst>
              <a:ext uri="{FF2B5EF4-FFF2-40B4-BE49-F238E27FC236}">
                <a16:creationId xmlns:a16="http://schemas.microsoft.com/office/drawing/2014/main" id="{0716BC4B-B072-44E7-A71E-BDD7A27DEB60}"/>
              </a:ext>
            </a:extLst>
          </p:cNvPr>
          <p:cNvPicPr>
            <a:picLocks noChangeAspect="1"/>
          </p:cNvPicPr>
          <p:nvPr/>
        </p:nvPicPr>
        <p:blipFill rotWithShape="1">
          <a:blip r:embed="rId5"/>
          <a:srcRect b="11319"/>
          <a:stretch/>
        </p:blipFill>
        <p:spPr>
          <a:xfrm>
            <a:off x="5422594" y="3982489"/>
            <a:ext cx="3312890" cy="1762087"/>
          </a:xfrm>
          <a:prstGeom prst="rect">
            <a:avLst/>
          </a:prstGeom>
        </p:spPr>
      </p:pic>
      <p:sp>
        <p:nvSpPr>
          <p:cNvPr id="27" name="Textfeld 26">
            <a:extLst>
              <a:ext uri="{FF2B5EF4-FFF2-40B4-BE49-F238E27FC236}">
                <a16:creationId xmlns:a16="http://schemas.microsoft.com/office/drawing/2014/main" id="{4E9A44EC-E993-4EF6-ADA5-07B8BFCC267D}"/>
              </a:ext>
            </a:extLst>
          </p:cNvPr>
          <p:cNvSpPr txBox="1"/>
          <p:nvPr/>
        </p:nvSpPr>
        <p:spPr>
          <a:xfrm>
            <a:off x="5422594" y="3699299"/>
            <a:ext cx="3377912" cy="221599"/>
          </a:xfrm>
          <a:prstGeom prst="rect">
            <a:avLst/>
          </a:prstGeom>
          <a:noFill/>
        </p:spPr>
        <p:txBody>
          <a:bodyPr wrap="none" lIns="0" tIns="0" rIns="0" bIns="0" rtlCol="0">
            <a:spAutoFit/>
          </a:bodyPr>
          <a:lstStyle/>
          <a:p>
            <a:pPr algn="l">
              <a:lnSpc>
                <a:spcPct val="90000"/>
              </a:lnSpc>
            </a:pPr>
            <a:r>
              <a:rPr lang="de-CH" sz="1600" dirty="0"/>
              <a:t>Firma, WG mit mehr als zwei Personen</a:t>
            </a:r>
          </a:p>
        </p:txBody>
      </p:sp>
    </p:spTree>
    <p:extLst>
      <p:ext uri="{BB962C8B-B14F-4D97-AF65-F5344CB8AC3E}">
        <p14:creationId xmlns:p14="http://schemas.microsoft.com/office/powerpoint/2010/main" val="960444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F72F6F-40CC-4D65-9C0B-7D939711316A}"/>
              </a:ext>
            </a:extLst>
          </p:cNvPr>
          <p:cNvSpPr>
            <a:spLocks noGrp="1"/>
          </p:cNvSpPr>
          <p:nvPr>
            <p:ph type="title"/>
          </p:nvPr>
        </p:nvSpPr>
        <p:spPr/>
        <p:txBody>
          <a:bodyPr/>
          <a:lstStyle/>
          <a:p>
            <a:r>
              <a:rPr lang="de-CH"/>
              <a:t>Standardadresse</a:t>
            </a:r>
            <a:r>
              <a:rPr lang="de-CH" dirty="0"/>
              <a:t>, c/o Adresse, Postfach</a:t>
            </a:r>
          </a:p>
        </p:txBody>
      </p:sp>
      <p:pic>
        <p:nvPicPr>
          <p:cNvPr id="7" name="Inhaltsplatzhalter 6">
            <a:extLst>
              <a:ext uri="{FF2B5EF4-FFF2-40B4-BE49-F238E27FC236}">
                <a16:creationId xmlns:a16="http://schemas.microsoft.com/office/drawing/2014/main" id="{479BDF89-FC50-489B-BF49-26B3E331DFE8}"/>
              </a:ext>
            </a:extLst>
          </p:cNvPr>
          <p:cNvPicPr>
            <a:picLocks noGrp="1" noChangeAspect="1"/>
          </p:cNvPicPr>
          <p:nvPr>
            <p:ph idx="1"/>
          </p:nvPr>
        </p:nvPicPr>
        <p:blipFill>
          <a:blip r:embed="rId2"/>
          <a:stretch>
            <a:fillRect/>
          </a:stretch>
        </p:blipFill>
        <p:spPr>
          <a:xfrm>
            <a:off x="545976" y="1740450"/>
            <a:ext cx="3908160" cy="1116165"/>
          </a:xfrm>
        </p:spPr>
      </p:pic>
      <p:sp>
        <p:nvSpPr>
          <p:cNvPr id="4" name="Fußzeilenplatzhalter 3">
            <a:extLst>
              <a:ext uri="{FF2B5EF4-FFF2-40B4-BE49-F238E27FC236}">
                <a16:creationId xmlns:a16="http://schemas.microsoft.com/office/drawing/2014/main" id="{B43B5582-274D-40F6-83F6-F6D09D6A3A30}"/>
              </a:ext>
            </a:extLst>
          </p:cNvPr>
          <p:cNvSpPr>
            <a:spLocks noGrp="1"/>
          </p:cNvSpPr>
          <p:nvPr>
            <p:ph type="ftr" sz="quarter" idx="11"/>
          </p:nvPr>
        </p:nvSpPr>
        <p:spPr/>
        <p:txBody>
          <a:bodyPr/>
          <a:lstStyle/>
          <a:p>
            <a:r>
              <a:rPr lang="de-CH" dirty="0"/>
              <a:t>Geschäftspartner Erfassungs-Grundschulung</a:t>
            </a:r>
            <a:endParaRPr lang="en-GB" dirty="0"/>
          </a:p>
        </p:txBody>
      </p:sp>
      <p:sp>
        <p:nvSpPr>
          <p:cNvPr id="5" name="Foliennummernplatzhalter 4">
            <a:extLst>
              <a:ext uri="{FF2B5EF4-FFF2-40B4-BE49-F238E27FC236}">
                <a16:creationId xmlns:a16="http://schemas.microsoft.com/office/drawing/2014/main" id="{E1DAA30E-E067-4CC3-94EF-81EC1DC0DFC2}"/>
              </a:ext>
            </a:extLst>
          </p:cNvPr>
          <p:cNvSpPr>
            <a:spLocks noGrp="1"/>
          </p:cNvSpPr>
          <p:nvPr>
            <p:ph type="sldNum" sz="quarter" idx="12"/>
          </p:nvPr>
        </p:nvSpPr>
        <p:spPr/>
        <p:txBody>
          <a:bodyPr/>
          <a:lstStyle/>
          <a:p>
            <a:fld id="{3FD3E9C3-C6D2-48DE-828D-52F69298359F}" type="slidenum">
              <a:rPr lang="en-GB" smtClean="0"/>
              <a:t>14</a:t>
            </a:fld>
            <a:endParaRPr lang="en-GB" dirty="0"/>
          </a:p>
        </p:txBody>
      </p:sp>
      <p:sp>
        <p:nvSpPr>
          <p:cNvPr id="8" name="Textfeld 7">
            <a:extLst>
              <a:ext uri="{FF2B5EF4-FFF2-40B4-BE49-F238E27FC236}">
                <a16:creationId xmlns:a16="http://schemas.microsoft.com/office/drawing/2014/main" id="{DF9D1A49-369F-44E9-BAF1-9144AE451892}"/>
              </a:ext>
            </a:extLst>
          </p:cNvPr>
          <p:cNvSpPr txBox="1"/>
          <p:nvPr/>
        </p:nvSpPr>
        <p:spPr>
          <a:xfrm>
            <a:off x="545976" y="1263185"/>
            <a:ext cx="4901952" cy="443198"/>
          </a:xfrm>
          <a:prstGeom prst="rect">
            <a:avLst/>
          </a:prstGeom>
          <a:noFill/>
        </p:spPr>
        <p:txBody>
          <a:bodyPr wrap="square" lIns="0" tIns="0" rIns="0" bIns="0" rtlCol="0">
            <a:spAutoFit/>
          </a:bodyPr>
          <a:lstStyle/>
          <a:p>
            <a:pPr algn="l">
              <a:lnSpc>
                <a:spcPct val="90000"/>
              </a:lnSpc>
            </a:pPr>
            <a:r>
              <a:rPr lang="de-CH" sz="1600" dirty="0"/>
              <a:t>Adresse über die Regionalstruktur suchen.</a:t>
            </a:r>
          </a:p>
          <a:p>
            <a:pPr algn="l">
              <a:lnSpc>
                <a:spcPct val="90000"/>
              </a:lnSpc>
            </a:pPr>
            <a:r>
              <a:rPr lang="de-CH" sz="1600" dirty="0"/>
              <a:t>Nicht vorhandene Adressen werden durch FVO eröffnet.</a:t>
            </a:r>
          </a:p>
        </p:txBody>
      </p:sp>
      <p:pic>
        <p:nvPicPr>
          <p:cNvPr id="10" name="Grafik 9">
            <a:extLst>
              <a:ext uri="{FF2B5EF4-FFF2-40B4-BE49-F238E27FC236}">
                <a16:creationId xmlns:a16="http://schemas.microsoft.com/office/drawing/2014/main" id="{DF5F0FE5-299D-4F89-883A-A6E6ED47143D}"/>
              </a:ext>
            </a:extLst>
          </p:cNvPr>
          <p:cNvPicPr>
            <a:picLocks noChangeAspect="1"/>
          </p:cNvPicPr>
          <p:nvPr/>
        </p:nvPicPr>
        <p:blipFill>
          <a:blip r:embed="rId3"/>
          <a:stretch>
            <a:fillRect/>
          </a:stretch>
        </p:blipFill>
        <p:spPr>
          <a:xfrm>
            <a:off x="6023992" y="1770352"/>
            <a:ext cx="3024336" cy="1086033"/>
          </a:xfrm>
          <a:prstGeom prst="rect">
            <a:avLst/>
          </a:prstGeom>
        </p:spPr>
      </p:pic>
      <p:sp>
        <p:nvSpPr>
          <p:cNvPr id="11" name="Textfeld 10">
            <a:extLst>
              <a:ext uri="{FF2B5EF4-FFF2-40B4-BE49-F238E27FC236}">
                <a16:creationId xmlns:a16="http://schemas.microsoft.com/office/drawing/2014/main" id="{17B26432-4495-482D-A990-35173DAD1951}"/>
              </a:ext>
            </a:extLst>
          </p:cNvPr>
          <p:cNvSpPr txBox="1"/>
          <p:nvPr/>
        </p:nvSpPr>
        <p:spPr>
          <a:xfrm>
            <a:off x="6023992" y="1258194"/>
            <a:ext cx="4222823" cy="221599"/>
          </a:xfrm>
          <a:prstGeom prst="rect">
            <a:avLst/>
          </a:prstGeom>
          <a:noFill/>
        </p:spPr>
        <p:txBody>
          <a:bodyPr wrap="none" lIns="0" tIns="0" rIns="0" bIns="0" rtlCol="0">
            <a:spAutoFit/>
          </a:bodyPr>
          <a:lstStyle/>
          <a:p>
            <a:pPr algn="l">
              <a:lnSpc>
                <a:spcPct val="90000"/>
              </a:lnSpc>
            </a:pPr>
            <a:r>
              <a:rPr lang="de-CH" sz="1600" dirty="0"/>
              <a:t>Gewünschte Adresse mit Doppelklick bestätigen</a:t>
            </a:r>
          </a:p>
        </p:txBody>
      </p:sp>
      <p:sp>
        <p:nvSpPr>
          <p:cNvPr id="16" name="Textfeld 15">
            <a:extLst>
              <a:ext uri="{FF2B5EF4-FFF2-40B4-BE49-F238E27FC236}">
                <a16:creationId xmlns:a16="http://schemas.microsoft.com/office/drawing/2014/main" id="{4B8E7A33-5ECD-432C-92F3-76C3FF47FEFB}"/>
              </a:ext>
            </a:extLst>
          </p:cNvPr>
          <p:cNvSpPr txBox="1"/>
          <p:nvPr/>
        </p:nvSpPr>
        <p:spPr>
          <a:xfrm>
            <a:off x="545976" y="3189040"/>
            <a:ext cx="3908160" cy="221599"/>
          </a:xfrm>
          <a:prstGeom prst="rect">
            <a:avLst/>
          </a:prstGeom>
          <a:noFill/>
        </p:spPr>
        <p:txBody>
          <a:bodyPr wrap="square" lIns="0" tIns="0" rIns="0" bIns="0" rtlCol="0">
            <a:spAutoFit/>
          </a:bodyPr>
          <a:lstStyle/>
          <a:p>
            <a:pPr algn="l">
              <a:lnSpc>
                <a:spcPct val="90000"/>
              </a:lnSpc>
            </a:pPr>
            <a:r>
              <a:rPr lang="de-CH" sz="1600" dirty="0"/>
              <a:t>Für c/o       weitere Felder öffnen</a:t>
            </a:r>
          </a:p>
        </p:txBody>
      </p:sp>
      <p:pic>
        <p:nvPicPr>
          <p:cNvPr id="17" name="Grafik 16">
            <a:extLst>
              <a:ext uri="{FF2B5EF4-FFF2-40B4-BE49-F238E27FC236}">
                <a16:creationId xmlns:a16="http://schemas.microsoft.com/office/drawing/2014/main" id="{713EF427-E99B-4562-BAFF-0726285063B7}"/>
              </a:ext>
            </a:extLst>
          </p:cNvPr>
          <p:cNvPicPr>
            <a:picLocks noChangeAspect="1"/>
          </p:cNvPicPr>
          <p:nvPr/>
        </p:nvPicPr>
        <p:blipFill>
          <a:blip r:embed="rId4"/>
          <a:stretch>
            <a:fillRect/>
          </a:stretch>
        </p:blipFill>
        <p:spPr>
          <a:xfrm>
            <a:off x="1211224" y="3140968"/>
            <a:ext cx="276264" cy="295316"/>
          </a:xfrm>
          <a:prstGeom prst="rect">
            <a:avLst/>
          </a:prstGeom>
        </p:spPr>
      </p:pic>
      <p:sp>
        <p:nvSpPr>
          <p:cNvPr id="18" name="Textfeld 17">
            <a:extLst>
              <a:ext uri="{FF2B5EF4-FFF2-40B4-BE49-F238E27FC236}">
                <a16:creationId xmlns:a16="http://schemas.microsoft.com/office/drawing/2014/main" id="{76102F39-4BD2-445E-9805-3D37EA92C1F5}"/>
              </a:ext>
            </a:extLst>
          </p:cNvPr>
          <p:cNvSpPr txBox="1"/>
          <p:nvPr/>
        </p:nvSpPr>
        <p:spPr>
          <a:xfrm>
            <a:off x="3719736" y="3697558"/>
            <a:ext cx="3137975" cy="664797"/>
          </a:xfrm>
          <a:prstGeom prst="rect">
            <a:avLst/>
          </a:prstGeom>
          <a:noFill/>
        </p:spPr>
        <p:txBody>
          <a:bodyPr wrap="none" lIns="0" tIns="0" rIns="0" bIns="0" rtlCol="0">
            <a:spAutoFit/>
          </a:bodyPr>
          <a:lstStyle/>
          <a:p>
            <a:pPr algn="l">
              <a:lnSpc>
                <a:spcPct val="90000"/>
              </a:lnSpc>
            </a:pPr>
            <a:r>
              <a:rPr lang="de-CH" sz="1600" dirty="0"/>
              <a:t>Bei c/o immer Anrede mit erfassen</a:t>
            </a:r>
          </a:p>
          <a:p>
            <a:pPr algn="l">
              <a:lnSpc>
                <a:spcPct val="90000"/>
              </a:lnSpc>
            </a:pPr>
            <a:r>
              <a:rPr lang="de-CH" sz="1600" dirty="0"/>
              <a:t>Text «c/o» nicht erfassen. </a:t>
            </a:r>
          </a:p>
          <a:p>
            <a:pPr algn="l">
              <a:lnSpc>
                <a:spcPct val="90000"/>
              </a:lnSpc>
            </a:pPr>
            <a:endParaRPr lang="de-CH" sz="1600" dirty="0"/>
          </a:p>
        </p:txBody>
      </p:sp>
      <p:sp>
        <p:nvSpPr>
          <p:cNvPr id="19" name="Textfeld 18">
            <a:extLst>
              <a:ext uri="{FF2B5EF4-FFF2-40B4-BE49-F238E27FC236}">
                <a16:creationId xmlns:a16="http://schemas.microsoft.com/office/drawing/2014/main" id="{05D278B6-BD89-40A7-8404-F13893E8C965}"/>
              </a:ext>
            </a:extLst>
          </p:cNvPr>
          <p:cNvSpPr txBox="1"/>
          <p:nvPr/>
        </p:nvSpPr>
        <p:spPr>
          <a:xfrm>
            <a:off x="3719736" y="5337103"/>
            <a:ext cx="3198568" cy="886397"/>
          </a:xfrm>
          <a:prstGeom prst="rect">
            <a:avLst/>
          </a:prstGeom>
          <a:noFill/>
        </p:spPr>
        <p:txBody>
          <a:bodyPr wrap="none" lIns="0" tIns="0" rIns="0" bIns="0" rtlCol="0">
            <a:spAutoFit/>
          </a:bodyPr>
          <a:lstStyle/>
          <a:p>
            <a:pPr algn="l">
              <a:lnSpc>
                <a:spcPct val="90000"/>
              </a:lnSpc>
            </a:pPr>
            <a:r>
              <a:rPr lang="de-CH" sz="1600" dirty="0"/>
              <a:t>Postfach muss die Nummer </a:t>
            </a:r>
          </a:p>
          <a:p>
            <a:pPr algn="l">
              <a:lnSpc>
                <a:spcPct val="90000"/>
              </a:lnSpc>
            </a:pPr>
            <a:r>
              <a:rPr lang="de-CH" sz="1600" dirty="0"/>
              <a:t>(falls vorhanden) erfasst werden und</a:t>
            </a:r>
          </a:p>
          <a:p>
            <a:pPr algn="l">
              <a:lnSpc>
                <a:spcPct val="90000"/>
              </a:lnSpc>
            </a:pPr>
            <a:r>
              <a:rPr lang="de-CH" sz="1600" dirty="0"/>
              <a:t>die Postleitzahl</a:t>
            </a:r>
          </a:p>
          <a:p>
            <a:pPr algn="l">
              <a:lnSpc>
                <a:spcPct val="90000"/>
              </a:lnSpc>
            </a:pPr>
            <a:endParaRPr lang="de-CH" sz="1600" dirty="0"/>
          </a:p>
        </p:txBody>
      </p:sp>
      <p:pic>
        <p:nvPicPr>
          <p:cNvPr id="21" name="Grafik 20">
            <a:extLst>
              <a:ext uri="{FF2B5EF4-FFF2-40B4-BE49-F238E27FC236}">
                <a16:creationId xmlns:a16="http://schemas.microsoft.com/office/drawing/2014/main" id="{CE3E0679-3A58-4796-A310-42553FA91243}"/>
              </a:ext>
            </a:extLst>
          </p:cNvPr>
          <p:cNvPicPr>
            <a:picLocks noChangeAspect="1"/>
          </p:cNvPicPr>
          <p:nvPr/>
        </p:nvPicPr>
        <p:blipFill>
          <a:blip r:embed="rId5"/>
          <a:stretch>
            <a:fillRect/>
          </a:stretch>
        </p:blipFill>
        <p:spPr>
          <a:xfrm>
            <a:off x="545976" y="3374180"/>
            <a:ext cx="3024337" cy="2771179"/>
          </a:xfrm>
          <a:prstGeom prst="rect">
            <a:avLst/>
          </a:prstGeom>
        </p:spPr>
      </p:pic>
      <p:sp>
        <p:nvSpPr>
          <p:cNvPr id="3" name="Rechteck 2">
            <a:extLst>
              <a:ext uri="{FF2B5EF4-FFF2-40B4-BE49-F238E27FC236}">
                <a16:creationId xmlns:a16="http://schemas.microsoft.com/office/drawing/2014/main" id="{BC2D2706-267D-406E-B785-842A57F573CD}"/>
              </a:ext>
            </a:extLst>
          </p:cNvPr>
          <p:cNvSpPr/>
          <p:nvPr/>
        </p:nvSpPr>
        <p:spPr>
          <a:xfrm>
            <a:off x="1167100" y="2154476"/>
            <a:ext cx="875864" cy="72008"/>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1596215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431CD7-4A40-4480-8FD7-357279FBE9C7}"/>
              </a:ext>
            </a:extLst>
          </p:cNvPr>
          <p:cNvSpPr>
            <a:spLocks noGrp="1"/>
          </p:cNvSpPr>
          <p:nvPr>
            <p:ph type="title"/>
          </p:nvPr>
        </p:nvSpPr>
        <p:spPr/>
        <p:txBody>
          <a:bodyPr/>
          <a:lstStyle/>
          <a:p>
            <a:r>
              <a:rPr lang="de-CH" dirty="0"/>
              <a:t>Kommunikationsdaten</a:t>
            </a:r>
          </a:p>
        </p:txBody>
      </p:sp>
      <p:sp>
        <p:nvSpPr>
          <p:cNvPr id="4" name="Fußzeilenplatzhalter 3">
            <a:extLst>
              <a:ext uri="{FF2B5EF4-FFF2-40B4-BE49-F238E27FC236}">
                <a16:creationId xmlns:a16="http://schemas.microsoft.com/office/drawing/2014/main" id="{16A9A8DE-5D01-4D57-966F-EDCFB51494C2}"/>
              </a:ext>
            </a:extLst>
          </p:cNvPr>
          <p:cNvSpPr>
            <a:spLocks noGrp="1"/>
          </p:cNvSpPr>
          <p:nvPr>
            <p:ph type="ftr" sz="quarter" idx="11"/>
          </p:nvPr>
        </p:nvSpPr>
        <p:spPr/>
        <p:txBody>
          <a:bodyPr/>
          <a:lstStyle/>
          <a:p>
            <a:r>
              <a:rPr lang="de-CH" dirty="0"/>
              <a:t>Geschäftspartner Erfassungs-Grundschulung</a:t>
            </a:r>
            <a:endParaRPr lang="en-GB" dirty="0"/>
          </a:p>
        </p:txBody>
      </p:sp>
      <p:sp>
        <p:nvSpPr>
          <p:cNvPr id="5" name="Foliennummernplatzhalter 4">
            <a:extLst>
              <a:ext uri="{FF2B5EF4-FFF2-40B4-BE49-F238E27FC236}">
                <a16:creationId xmlns:a16="http://schemas.microsoft.com/office/drawing/2014/main" id="{A6E86C6B-5DF8-4E00-ADBD-6E49257D44CF}"/>
              </a:ext>
            </a:extLst>
          </p:cNvPr>
          <p:cNvSpPr>
            <a:spLocks noGrp="1"/>
          </p:cNvSpPr>
          <p:nvPr>
            <p:ph type="sldNum" sz="quarter" idx="12"/>
          </p:nvPr>
        </p:nvSpPr>
        <p:spPr/>
        <p:txBody>
          <a:bodyPr/>
          <a:lstStyle/>
          <a:p>
            <a:fld id="{3FD3E9C3-C6D2-48DE-828D-52F69298359F}" type="slidenum">
              <a:rPr lang="en-GB" smtClean="0"/>
              <a:t>15</a:t>
            </a:fld>
            <a:endParaRPr lang="en-GB" dirty="0"/>
          </a:p>
        </p:txBody>
      </p:sp>
      <p:pic>
        <p:nvPicPr>
          <p:cNvPr id="7" name="Grafik 6">
            <a:extLst>
              <a:ext uri="{FF2B5EF4-FFF2-40B4-BE49-F238E27FC236}">
                <a16:creationId xmlns:a16="http://schemas.microsoft.com/office/drawing/2014/main" id="{3626B5B0-A446-4791-AE20-475AC75F833F}"/>
              </a:ext>
            </a:extLst>
          </p:cNvPr>
          <p:cNvPicPr>
            <a:picLocks noChangeAspect="1"/>
          </p:cNvPicPr>
          <p:nvPr/>
        </p:nvPicPr>
        <p:blipFill>
          <a:blip r:embed="rId2"/>
          <a:stretch>
            <a:fillRect/>
          </a:stretch>
        </p:blipFill>
        <p:spPr>
          <a:xfrm>
            <a:off x="520377" y="2204864"/>
            <a:ext cx="2761518" cy="1850629"/>
          </a:xfrm>
          <a:prstGeom prst="rect">
            <a:avLst/>
          </a:prstGeom>
        </p:spPr>
      </p:pic>
      <p:sp>
        <p:nvSpPr>
          <p:cNvPr id="8" name="Textfeld 7">
            <a:extLst>
              <a:ext uri="{FF2B5EF4-FFF2-40B4-BE49-F238E27FC236}">
                <a16:creationId xmlns:a16="http://schemas.microsoft.com/office/drawing/2014/main" id="{57FEB08C-278C-4B73-B8B7-508531406E38}"/>
              </a:ext>
            </a:extLst>
          </p:cNvPr>
          <p:cNvSpPr txBox="1"/>
          <p:nvPr/>
        </p:nvSpPr>
        <p:spPr>
          <a:xfrm>
            <a:off x="551384" y="1484784"/>
            <a:ext cx="3360920" cy="664797"/>
          </a:xfrm>
          <a:prstGeom prst="rect">
            <a:avLst/>
          </a:prstGeom>
          <a:noFill/>
        </p:spPr>
        <p:txBody>
          <a:bodyPr wrap="none" lIns="0" tIns="0" rIns="0" bIns="0" rtlCol="0">
            <a:spAutoFit/>
          </a:bodyPr>
          <a:lstStyle/>
          <a:p>
            <a:pPr algn="l">
              <a:lnSpc>
                <a:spcPct val="90000"/>
              </a:lnSpc>
            </a:pPr>
            <a:r>
              <a:rPr lang="de-CH" sz="1600" dirty="0"/>
              <a:t>Kontaktdaten müssen immer in der </a:t>
            </a:r>
          </a:p>
          <a:p>
            <a:pPr algn="l">
              <a:lnSpc>
                <a:spcPct val="90000"/>
              </a:lnSpc>
            </a:pPr>
            <a:r>
              <a:rPr lang="de-CH" sz="1600" dirty="0"/>
              <a:t>Adressunabhängigen Kommunikation </a:t>
            </a:r>
          </a:p>
          <a:p>
            <a:pPr algn="l">
              <a:lnSpc>
                <a:spcPct val="90000"/>
              </a:lnSpc>
            </a:pPr>
            <a:r>
              <a:rPr lang="de-CH" sz="1600" dirty="0"/>
              <a:t>eingetragen werden</a:t>
            </a:r>
          </a:p>
        </p:txBody>
      </p:sp>
      <p:pic>
        <p:nvPicPr>
          <p:cNvPr id="10" name="Grafik 9">
            <a:extLst>
              <a:ext uri="{FF2B5EF4-FFF2-40B4-BE49-F238E27FC236}">
                <a16:creationId xmlns:a16="http://schemas.microsoft.com/office/drawing/2014/main" id="{10FF2153-32F0-450E-A869-2C47D1307B2D}"/>
              </a:ext>
            </a:extLst>
          </p:cNvPr>
          <p:cNvPicPr>
            <a:picLocks noChangeAspect="1"/>
          </p:cNvPicPr>
          <p:nvPr/>
        </p:nvPicPr>
        <p:blipFill>
          <a:blip r:embed="rId3"/>
          <a:stretch>
            <a:fillRect/>
          </a:stretch>
        </p:blipFill>
        <p:spPr>
          <a:xfrm>
            <a:off x="4871864" y="2827711"/>
            <a:ext cx="7104112" cy="1200122"/>
          </a:xfrm>
          <a:prstGeom prst="rect">
            <a:avLst/>
          </a:prstGeom>
        </p:spPr>
      </p:pic>
      <p:sp>
        <p:nvSpPr>
          <p:cNvPr id="11" name="Textfeld 10">
            <a:extLst>
              <a:ext uri="{FF2B5EF4-FFF2-40B4-BE49-F238E27FC236}">
                <a16:creationId xmlns:a16="http://schemas.microsoft.com/office/drawing/2014/main" id="{063E9891-4CC1-4B7F-870F-BDF9D0E0BCA7}"/>
              </a:ext>
            </a:extLst>
          </p:cNvPr>
          <p:cNvSpPr txBox="1"/>
          <p:nvPr/>
        </p:nvSpPr>
        <p:spPr>
          <a:xfrm>
            <a:off x="4877889" y="1484784"/>
            <a:ext cx="6471130" cy="1107996"/>
          </a:xfrm>
          <a:prstGeom prst="rect">
            <a:avLst/>
          </a:prstGeom>
          <a:noFill/>
        </p:spPr>
        <p:txBody>
          <a:bodyPr wrap="none" lIns="0" tIns="0" rIns="0" bIns="0" rtlCol="0">
            <a:spAutoFit/>
          </a:bodyPr>
          <a:lstStyle/>
          <a:p>
            <a:pPr algn="l">
              <a:lnSpc>
                <a:spcPct val="90000"/>
              </a:lnSpc>
            </a:pPr>
            <a:r>
              <a:rPr lang="de-CH" sz="1600" dirty="0"/>
              <a:t>Mit        können weitere Nummern und Mailadressen hinzugefügt werden</a:t>
            </a:r>
          </a:p>
          <a:p>
            <a:pPr algn="l">
              <a:lnSpc>
                <a:spcPct val="90000"/>
              </a:lnSpc>
            </a:pPr>
            <a:endParaRPr lang="de-CH" sz="1600" dirty="0"/>
          </a:p>
          <a:p>
            <a:pPr algn="l">
              <a:lnSpc>
                <a:spcPct val="90000"/>
              </a:lnSpc>
            </a:pPr>
            <a:endParaRPr lang="de-CH" sz="1600" dirty="0"/>
          </a:p>
          <a:p>
            <a:pPr algn="l">
              <a:lnSpc>
                <a:spcPct val="90000"/>
              </a:lnSpc>
            </a:pPr>
            <a:r>
              <a:rPr lang="de-CH" sz="1600" dirty="0"/>
              <a:t>Bei weiteren Telefon-, Mobil- und Faxnummer muss das Länderkürzel </a:t>
            </a:r>
          </a:p>
          <a:p>
            <a:pPr algn="l">
              <a:lnSpc>
                <a:spcPct val="90000"/>
              </a:lnSpc>
            </a:pPr>
            <a:r>
              <a:rPr lang="de-CH" sz="1600" dirty="0"/>
              <a:t>noch hinzugefügt werden </a:t>
            </a:r>
          </a:p>
        </p:txBody>
      </p:sp>
      <p:pic>
        <p:nvPicPr>
          <p:cNvPr id="13" name="Grafik 12">
            <a:extLst>
              <a:ext uri="{FF2B5EF4-FFF2-40B4-BE49-F238E27FC236}">
                <a16:creationId xmlns:a16="http://schemas.microsoft.com/office/drawing/2014/main" id="{32C9A888-3D6B-4B69-A4A3-CEFA3787BAC8}"/>
              </a:ext>
            </a:extLst>
          </p:cNvPr>
          <p:cNvPicPr>
            <a:picLocks noChangeAspect="1"/>
          </p:cNvPicPr>
          <p:nvPr/>
        </p:nvPicPr>
        <p:blipFill>
          <a:blip r:embed="rId4"/>
          <a:stretch>
            <a:fillRect/>
          </a:stretch>
        </p:blipFill>
        <p:spPr>
          <a:xfrm>
            <a:off x="5231904" y="1474234"/>
            <a:ext cx="323895" cy="228632"/>
          </a:xfrm>
          <a:prstGeom prst="rect">
            <a:avLst/>
          </a:prstGeom>
        </p:spPr>
      </p:pic>
    </p:spTree>
    <p:extLst>
      <p:ext uri="{BB962C8B-B14F-4D97-AF65-F5344CB8AC3E}">
        <p14:creationId xmlns:p14="http://schemas.microsoft.com/office/powerpoint/2010/main" val="1788224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224061-A502-4B6A-83BB-5A095CF365B5}"/>
              </a:ext>
            </a:extLst>
          </p:cNvPr>
          <p:cNvSpPr>
            <a:spLocks noGrp="1"/>
          </p:cNvSpPr>
          <p:nvPr>
            <p:ph type="title"/>
          </p:nvPr>
        </p:nvSpPr>
        <p:spPr>
          <a:xfrm>
            <a:off x="551123" y="620688"/>
            <a:ext cx="11089754" cy="936104"/>
          </a:xfrm>
        </p:spPr>
        <p:txBody>
          <a:bodyPr/>
          <a:lstStyle/>
          <a:p>
            <a:r>
              <a:rPr lang="de-CH" dirty="0"/>
              <a:t>Identifikation</a:t>
            </a:r>
          </a:p>
        </p:txBody>
      </p:sp>
      <p:sp>
        <p:nvSpPr>
          <p:cNvPr id="4" name="Fußzeilenplatzhalter 3">
            <a:extLst>
              <a:ext uri="{FF2B5EF4-FFF2-40B4-BE49-F238E27FC236}">
                <a16:creationId xmlns:a16="http://schemas.microsoft.com/office/drawing/2014/main" id="{B3F53A07-877F-48A3-A492-BF56AEF76B3E}"/>
              </a:ext>
            </a:extLst>
          </p:cNvPr>
          <p:cNvSpPr>
            <a:spLocks noGrp="1"/>
          </p:cNvSpPr>
          <p:nvPr>
            <p:ph type="ftr" sz="quarter" idx="11"/>
          </p:nvPr>
        </p:nvSpPr>
        <p:spPr/>
        <p:txBody>
          <a:bodyPr/>
          <a:lstStyle/>
          <a:p>
            <a:r>
              <a:rPr lang="de-CH" dirty="0"/>
              <a:t>Geschäftspartner Erfassungs-Grundschulung</a:t>
            </a:r>
            <a:endParaRPr lang="en-GB" dirty="0"/>
          </a:p>
        </p:txBody>
      </p:sp>
      <p:sp>
        <p:nvSpPr>
          <p:cNvPr id="5" name="Foliennummernplatzhalter 4">
            <a:extLst>
              <a:ext uri="{FF2B5EF4-FFF2-40B4-BE49-F238E27FC236}">
                <a16:creationId xmlns:a16="http://schemas.microsoft.com/office/drawing/2014/main" id="{927BAD9B-9CE1-4B46-9573-D21809956C85}"/>
              </a:ext>
            </a:extLst>
          </p:cNvPr>
          <p:cNvSpPr>
            <a:spLocks noGrp="1"/>
          </p:cNvSpPr>
          <p:nvPr>
            <p:ph type="sldNum" sz="quarter" idx="12"/>
          </p:nvPr>
        </p:nvSpPr>
        <p:spPr/>
        <p:txBody>
          <a:bodyPr/>
          <a:lstStyle/>
          <a:p>
            <a:fld id="{3FD3E9C3-C6D2-48DE-828D-52F69298359F}" type="slidenum">
              <a:rPr lang="en-GB" smtClean="0"/>
              <a:t>16</a:t>
            </a:fld>
            <a:endParaRPr lang="en-GB" dirty="0"/>
          </a:p>
        </p:txBody>
      </p:sp>
      <p:pic>
        <p:nvPicPr>
          <p:cNvPr id="7" name="Grafik 6">
            <a:extLst>
              <a:ext uri="{FF2B5EF4-FFF2-40B4-BE49-F238E27FC236}">
                <a16:creationId xmlns:a16="http://schemas.microsoft.com/office/drawing/2014/main" id="{6D5E8E9F-9871-4E2B-973C-697BF76B3B5A}"/>
              </a:ext>
            </a:extLst>
          </p:cNvPr>
          <p:cNvPicPr>
            <a:picLocks noChangeAspect="1"/>
          </p:cNvPicPr>
          <p:nvPr/>
        </p:nvPicPr>
        <p:blipFill>
          <a:blip r:embed="rId2"/>
          <a:stretch>
            <a:fillRect/>
          </a:stretch>
        </p:blipFill>
        <p:spPr>
          <a:xfrm>
            <a:off x="551123" y="3369369"/>
            <a:ext cx="4129258" cy="1705653"/>
          </a:xfrm>
          <a:prstGeom prst="rect">
            <a:avLst/>
          </a:prstGeom>
        </p:spPr>
      </p:pic>
      <p:sp>
        <p:nvSpPr>
          <p:cNvPr id="9" name="Textfeld 8">
            <a:extLst>
              <a:ext uri="{FF2B5EF4-FFF2-40B4-BE49-F238E27FC236}">
                <a16:creationId xmlns:a16="http://schemas.microsoft.com/office/drawing/2014/main" id="{E5AD2783-2BA5-4F3B-A38E-10EC2E0AC953}"/>
              </a:ext>
            </a:extLst>
          </p:cNvPr>
          <p:cNvSpPr txBox="1"/>
          <p:nvPr/>
        </p:nvSpPr>
        <p:spPr>
          <a:xfrm>
            <a:off x="551123" y="1256697"/>
            <a:ext cx="5051447" cy="1329595"/>
          </a:xfrm>
          <a:prstGeom prst="rect">
            <a:avLst/>
          </a:prstGeom>
          <a:noFill/>
        </p:spPr>
        <p:txBody>
          <a:bodyPr wrap="none" lIns="0" tIns="0" rIns="0" bIns="0" rtlCol="0">
            <a:spAutoFit/>
          </a:bodyPr>
          <a:lstStyle/>
          <a:p>
            <a:pPr algn="l">
              <a:lnSpc>
                <a:spcPct val="90000"/>
              </a:lnSpc>
            </a:pPr>
            <a:r>
              <a:rPr lang="de-CH" sz="1600" dirty="0"/>
              <a:t>Bei der Identifikation wird folgendes eingetragen</a:t>
            </a:r>
          </a:p>
          <a:p>
            <a:pPr algn="l">
              <a:lnSpc>
                <a:spcPct val="90000"/>
              </a:lnSpc>
            </a:pPr>
            <a:endParaRPr lang="de-CH" sz="1600" dirty="0"/>
          </a:p>
          <a:p>
            <a:pPr algn="l">
              <a:lnSpc>
                <a:spcPct val="90000"/>
              </a:lnSpc>
            </a:pPr>
            <a:r>
              <a:rPr lang="de-CH" sz="1600" dirty="0"/>
              <a:t>-Geschlecht</a:t>
            </a:r>
          </a:p>
          <a:p>
            <a:pPr algn="l">
              <a:lnSpc>
                <a:spcPct val="90000"/>
              </a:lnSpc>
            </a:pPr>
            <a:r>
              <a:rPr lang="de-CH" sz="1600" dirty="0"/>
              <a:t>-Geburtsdatum (falls vorhanden)</a:t>
            </a:r>
          </a:p>
          <a:p>
            <a:pPr algn="l">
              <a:lnSpc>
                <a:spcPct val="90000"/>
              </a:lnSpc>
            </a:pPr>
            <a:r>
              <a:rPr lang="de-CH" sz="1600" dirty="0"/>
              <a:t>-Aufenthaltsbewilligung (falls vorhanden, nicht zwingend)</a:t>
            </a:r>
          </a:p>
          <a:p>
            <a:pPr algn="l">
              <a:lnSpc>
                <a:spcPct val="90000"/>
              </a:lnSpc>
            </a:pPr>
            <a:endParaRPr lang="de-CH" sz="1600" dirty="0"/>
          </a:p>
        </p:txBody>
      </p:sp>
      <p:pic>
        <p:nvPicPr>
          <p:cNvPr id="11" name="Grafik 10">
            <a:extLst>
              <a:ext uri="{FF2B5EF4-FFF2-40B4-BE49-F238E27FC236}">
                <a16:creationId xmlns:a16="http://schemas.microsoft.com/office/drawing/2014/main" id="{2A9D6869-CD55-4785-A433-55386B608DB6}"/>
              </a:ext>
            </a:extLst>
          </p:cNvPr>
          <p:cNvPicPr>
            <a:picLocks noChangeAspect="1"/>
          </p:cNvPicPr>
          <p:nvPr/>
        </p:nvPicPr>
        <p:blipFill>
          <a:blip r:embed="rId3"/>
          <a:stretch>
            <a:fillRect/>
          </a:stretch>
        </p:blipFill>
        <p:spPr>
          <a:xfrm>
            <a:off x="923894" y="2845332"/>
            <a:ext cx="257211" cy="219106"/>
          </a:xfrm>
          <a:prstGeom prst="rect">
            <a:avLst/>
          </a:prstGeom>
        </p:spPr>
      </p:pic>
      <p:sp>
        <p:nvSpPr>
          <p:cNvPr id="12" name="Textfeld 11">
            <a:extLst>
              <a:ext uri="{FF2B5EF4-FFF2-40B4-BE49-F238E27FC236}">
                <a16:creationId xmlns:a16="http://schemas.microsoft.com/office/drawing/2014/main" id="{0886EEC9-7188-4CE5-B796-DB5747D4C6A0}"/>
              </a:ext>
            </a:extLst>
          </p:cNvPr>
          <p:cNvSpPr txBox="1"/>
          <p:nvPr/>
        </p:nvSpPr>
        <p:spPr>
          <a:xfrm>
            <a:off x="551123" y="2842839"/>
            <a:ext cx="2798202" cy="221599"/>
          </a:xfrm>
          <a:prstGeom prst="rect">
            <a:avLst/>
          </a:prstGeom>
          <a:noFill/>
        </p:spPr>
        <p:txBody>
          <a:bodyPr wrap="none" lIns="0" tIns="0" rIns="0" bIns="0" rtlCol="0">
            <a:spAutoFit/>
          </a:bodyPr>
          <a:lstStyle/>
          <a:p>
            <a:pPr algn="l">
              <a:lnSpc>
                <a:spcPct val="90000"/>
              </a:lnSpc>
            </a:pPr>
            <a:r>
              <a:rPr lang="de-CH" sz="1600" dirty="0"/>
              <a:t>Mit       erweiterte Felder öffnen</a:t>
            </a:r>
          </a:p>
        </p:txBody>
      </p:sp>
    </p:spTree>
    <p:extLst>
      <p:ext uri="{BB962C8B-B14F-4D97-AF65-F5344CB8AC3E}">
        <p14:creationId xmlns:p14="http://schemas.microsoft.com/office/powerpoint/2010/main" val="3637593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4895FA-C09D-49EF-9F40-2DFECBE6C801}"/>
              </a:ext>
            </a:extLst>
          </p:cNvPr>
          <p:cNvSpPr>
            <a:spLocks noGrp="1"/>
          </p:cNvSpPr>
          <p:nvPr>
            <p:ph type="title"/>
          </p:nvPr>
        </p:nvSpPr>
        <p:spPr/>
        <p:txBody>
          <a:bodyPr/>
          <a:lstStyle/>
          <a:p>
            <a:r>
              <a:rPr lang="de-CH" dirty="0"/>
              <a:t>Steuernummer – nur bei Firma</a:t>
            </a:r>
          </a:p>
        </p:txBody>
      </p:sp>
      <p:sp>
        <p:nvSpPr>
          <p:cNvPr id="4" name="Fußzeilenplatzhalter 3">
            <a:extLst>
              <a:ext uri="{FF2B5EF4-FFF2-40B4-BE49-F238E27FC236}">
                <a16:creationId xmlns:a16="http://schemas.microsoft.com/office/drawing/2014/main" id="{2A170FED-E7ED-457D-B5B8-8AD802F0274C}"/>
              </a:ext>
            </a:extLst>
          </p:cNvPr>
          <p:cNvSpPr>
            <a:spLocks noGrp="1"/>
          </p:cNvSpPr>
          <p:nvPr>
            <p:ph type="ftr" sz="quarter" idx="11"/>
          </p:nvPr>
        </p:nvSpPr>
        <p:spPr/>
        <p:txBody>
          <a:bodyPr/>
          <a:lstStyle/>
          <a:p>
            <a:r>
              <a:rPr lang="de-CH" dirty="0"/>
              <a:t>Geschäftspartner Erfassungs-Grundschulung</a:t>
            </a:r>
            <a:endParaRPr lang="en-GB" dirty="0"/>
          </a:p>
        </p:txBody>
      </p:sp>
      <p:sp>
        <p:nvSpPr>
          <p:cNvPr id="5" name="Foliennummernplatzhalter 4">
            <a:extLst>
              <a:ext uri="{FF2B5EF4-FFF2-40B4-BE49-F238E27FC236}">
                <a16:creationId xmlns:a16="http://schemas.microsoft.com/office/drawing/2014/main" id="{CE19409E-89A2-48ED-AEEF-2A1126C8AE98}"/>
              </a:ext>
            </a:extLst>
          </p:cNvPr>
          <p:cNvSpPr>
            <a:spLocks noGrp="1"/>
          </p:cNvSpPr>
          <p:nvPr>
            <p:ph type="sldNum" sz="quarter" idx="12"/>
          </p:nvPr>
        </p:nvSpPr>
        <p:spPr/>
        <p:txBody>
          <a:bodyPr/>
          <a:lstStyle/>
          <a:p>
            <a:fld id="{3FD3E9C3-C6D2-48DE-828D-52F69298359F}" type="slidenum">
              <a:rPr lang="en-GB" smtClean="0"/>
              <a:t>17</a:t>
            </a:fld>
            <a:endParaRPr lang="en-GB" dirty="0"/>
          </a:p>
        </p:txBody>
      </p:sp>
      <p:pic>
        <p:nvPicPr>
          <p:cNvPr id="7" name="Grafik 6">
            <a:extLst>
              <a:ext uri="{FF2B5EF4-FFF2-40B4-BE49-F238E27FC236}">
                <a16:creationId xmlns:a16="http://schemas.microsoft.com/office/drawing/2014/main" id="{CCC03703-EA43-4FE0-90F5-49865B088B49}"/>
              </a:ext>
            </a:extLst>
          </p:cNvPr>
          <p:cNvPicPr>
            <a:picLocks noChangeAspect="1"/>
          </p:cNvPicPr>
          <p:nvPr/>
        </p:nvPicPr>
        <p:blipFill>
          <a:blip r:embed="rId2"/>
          <a:stretch>
            <a:fillRect/>
          </a:stretch>
        </p:blipFill>
        <p:spPr>
          <a:xfrm>
            <a:off x="551384" y="2298293"/>
            <a:ext cx="4106262" cy="3356992"/>
          </a:xfrm>
          <a:prstGeom prst="rect">
            <a:avLst/>
          </a:prstGeom>
        </p:spPr>
      </p:pic>
      <p:sp>
        <p:nvSpPr>
          <p:cNvPr id="8" name="Textfeld 7">
            <a:extLst>
              <a:ext uri="{FF2B5EF4-FFF2-40B4-BE49-F238E27FC236}">
                <a16:creationId xmlns:a16="http://schemas.microsoft.com/office/drawing/2014/main" id="{9ECEECCD-6115-4E27-92A6-AE6D16944E78}"/>
              </a:ext>
            </a:extLst>
          </p:cNvPr>
          <p:cNvSpPr txBox="1"/>
          <p:nvPr/>
        </p:nvSpPr>
        <p:spPr>
          <a:xfrm>
            <a:off x="623392" y="1556792"/>
            <a:ext cx="7205114" cy="886397"/>
          </a:xfrm>
          <a:prstGeom prst="rect">
            <a:avLst/>
          </a:prstGeom>
          <a:noFill/>
        </p:spPr>
        <p:txBody>
          <a:bodyPr wrap="none" lIns="0" tIns="0" rIns="0" bIns="0" rtlCol="0">
            <a:spAutoFit/>
          </a:bodyPr>
          <a:lstStyle/>
          <a:p>
            <a:pPr algn="l">
              <a:lnSpc>
                <a:spcPct val="90000"/>
              </a:lnSpc>
            </a:pPr>
            <a:r>
              <a:rPr lang="de-CH" sz="1600" dirty="0"/>
              <a:t>Firmen müssen jeweils im Zefix gesucht werden – Handelsregister -&gt; </a:t>
            </a:r>
            <a:r>
              <a:rPr lang="de-CH" sz="1600" dirty="0">
                <a:hlinkClick r:id="rId3"/>
              </a:rPr>
              <a:t>www.zefix.ch</a:t>
            </a:r>
            <a:endParaRPr lang="de-CH" sz="1600" dirty="0"/>
          </a:p>
          <a:p>
            <a:pPr algn="l">
              <a:lnSpc>
                <a:spcPct val="90000"/>
              </a:lnSpc>
            </a:pPr>
            <a:r>
              <a:rPr lang="de-CH" sz="1600" dirty="0"/>
              <a:t>Der GP wird immer mit der Adresse, welche im Zefix angegeben ist, eröffnet</a:t>
            </a:r>
          </a:p>
          <a:p>
            <a:pPr algn="l">
              <a:lnSpc>
                <a:spcPct val="90000"/>
              </a:lnSpc>
            </a:pPr>
            <a:endParaRPr lang="de-CH" sz="1600" dirty="0"/>
          </a:p>
          <a:p>
            <a:pPr algn="l">
              <a:lnSpc>
                <a:spcPct val="90000"/>
              </a:lnSpc>
            </a:pPr>
            <a:endParaRPr lang="de-CH" sz="1600" dirty="0"/>
          </a:p>
        </p:txBody>
      </p:sp>
      <p:sp>
        <p:nvSpPr>
          <p:cNvPr id="9" name="Textfeld 8">
            <a:extLst>
              <a:ext uri="{FF2B5EF4-FFF2-40B4-BE49-F238E27FC236}">
                <a16:creationId xmlns:a16="http://schemas.microsoft.com/office/drawing/2014/main" id="{4A53994C-1E7F-4FCD-B865-B18796399F29}"/>
              </a:ext>
            </a:extLst>
          </p:cNvPr>
          <p:cNvSpPr txBox="1"/>
          <p:nvPr/>
        </p:nvSpPr>
        <p:spPr>
          <a:xfrm>
            <a:off x="4822830" y="2298293"/>
            <a:ext cx="6854056" cy="3102388"/>
          </a:xfrm>
          <a:prstGeom prst="rect">
            <a:avLst/>
          </a:prstGeom>
          <a:noFill/>
        </p:spPr>
        <p:txBody>
          <a:bodyPr wrap="none" lIns="0" tIns="0" rIns="0" bIns="0" rtlCol="0">
            <a:spAutoFit/>
          </a:bodyPr>
          <a:lstStyle/>
          <a:p>
            <a:pPr algn="l">
              <a:lnSpc>
                <a:spcPct val="90000"/>
              </a:lnSpc>
            </a:pPr>
            <a:r>
              <a:rPr lang="de-CH" sz="1600" dirty="0"/>
              <a:t>Wichtig:</a:t>
            </a:r>
          </a:p>
          <a:p>
            <a:pPr algn="l">
              <a:lnSpc>
                <a:spcPct val="90000"/>
              </a:lnSpc>
            </a:pPr>
            <a:endParaRPr lang="de-CH" sz="1600" dirty="0"/>
          </a:p>
          <a:p>
            <a:pPr algn="l">
              <a:lnSpc>
                <a:spcPct val="90000"/>
              </a:lnSpc>
            </a:pPr>
            <a:r>
              <a:rPr lang="de-CH" sz="1600" dirty="0"/>
              <a:t>Bei der Firma verwenden wir keine Anrede</a:t>
            </a:r>
          </a:p>
          <a:p>
            <a:pPr algn="l">
              <a:lnSpc>
                <a:spcPct val="90000"/>
              </a:lnSpc>
            </a:pPr>
            <a:endParaRPr lang="de-CH" sz="1600" dirty="0"/>
          </a:p>
          <a:p>
            <a:pPr algn="l">
              <a:lnSpc>
                <a:spcPct val="90000"/>
              </a:lnSpc>
            </a:pPr>
            <a:r>
              <a:rPr lang="de-CH" sz="1600" dirty="0"/>
              <a:t>Bei Steuerung muss die Unternehmens-Identifikationsnummer erfasst werden,</a:t>
            </a:r>
          </a:p>
          <a:p>
            <a:pPr algn="l">
              <a:lnSpc>
                <a:spcPct val="90000"/>
              </a:lnSpc>
            </a:pPr>
            <a:r>
              <a:rPr lang="de-CH" sz="1600" dirty="0"/>
              <a:t>welche im Zefix ersichtlich ist</a:t>
            </a:r>
          </a:p>
          <a:p>
            <a:pPr algn="l">
              <a:lnSpc>
                <a:spcPct val="90000"/>
              </a:lnSpc>
            </a:pPr>
            <a:endParaRPr lang="de-CH" sz="1600" dirty="0"/>
          </a:p>
          <a:p>
            <a:pPr algn="l">
              <a:lnSpc>
                <a:spcPct val="90000"/>
              </a:lnSpc>
            </a:pPr>
            <a:endParaRPr lang="de-CH" sz="1600" dirty="0"/>
          </a:p>
          <a:p>
            <a:pPr algn="l">
              <a:lnSpc>
                <a:spcPct val="90000"/>
              </a:lnSpc>
            </a:pPr>
            <a:endParaRPr lang="de-CH" sz="1600" dirty="0"/>
          </a:p>
          <a:p>
            <a:pPr algn="l">
              <a:lnSpc>
                <a:spcPct val="90000"/>
              </a:lnSpc>
            </a:pPr>
            <a:endParaRPr lang="de-CH" sz="1600" dirty="0"/>
          </a:p>
          <a:p>
            <a:pPr algn="l">
              <a:lnSpc>
                <a:spcPct val="90000"/>
              </a:lnSpc>
            </a:pPr>
            <a:endParaRPr lang="de-CH" sz="1600" dirty="0"/>
          </a:p>
          <a:p>
            <a:pPr algn="l">
              <a:lnSpc>
                <a:spcPct val="90000"/>
              </a:lnSpc>
            </a:pPr>
            <a:endParaRPr lang="de-CH" sz="1600" dirty="0"/>
          </a:p>
          <a:p>
            <a:pPr algn="l">
              <a:lnSpc>
                <a:spcPct val="90000"/>
              </a:lnSpc>
            </a:pPr>
            <a:endParaRPr lang="de-CH" sz="1600" dirty="0"/>
          </a:p>
          <a:p>
            <a:pPr algn="l">
              <a:lnSpc>
                <a:spcPct val="90000"/>
              </a:lnSpc>
            </a:pPr>
            <a:endParaRPr lang="de-CH" sz="1600" dirty="0"/>
          </a:p>
        </p:txBody>
      </p:sp>
      <p:pic>
        <p:nvPicPr>
          <p:cNvPr id="11" name="Grafik 10">
            <a:extLst>
              <a:ext uri="{FF2B5EF4-FFF2-40B4-BE49-F238E27FC236}">
                <a16:creationId xmlns:a16="http://schemas.microsoft.com/office/drawing/2014/main" id="{86E8770D-B7BA-48A5-B1FD-DAB2891DE537}"/>
              </a:ext>
            </a:extLst>
          </p:cNvPr>
          <p:cNvPicPr>
            <a:picLocks noChangeAspect="1"/>
          </p:cNvPicPr>
          <p:nvPr/>
        </p:nvPicPr>
        <p:blipFill>
          <a:blip r:embed="rId4"/>
          <a:stretch>
            <a:fillRect/>
          </a:stretch>
        </p:blipFill>
        <p:spPr>
          <a:xfrm>
            <a:off x="4822830" y="3768808"/>
            <a:ext cx="2842484" cy="1532400"/>
          </a:xfrm>
          <a:prstGeom prst="rect">
            <a:avLst/>
          </a:prstGeom>
        </p:spPr>
      </p:pic>
      <p:sp>
        <p:nvSpPr>
          <p:cNvPr id="12" name="Textfeld 11">
            <a:extLst>
              <a:ext uri="{FF2B5EF4-FFF2-40B4-BE49-F238E27FC236}">
                <a16:creationId xmlns:a16="http://schemas.microsoft.com/office/drawing/2014/main" id="{B86C2942-52E8-4DC3-8227-BF2466FA3B22}"/>
              </a:ext>
            </a:extLst>
          </p:cNvPr>
          <p:cNvSpPr txBox="1"/>
          <p:nvPr/>
        </p:nvSpPr>
        <p:spPr>
          <a:xfrm>
            <a:off x="4822830" y="5298867"/>
            <a:ext cx="3971665" cy="664797"/>
          </a:xfrm>
          <a:prstGeom prst="rect">
            <a:avLst/>
          </a:prstGeom>
          <a:noFill/>
        </p:spPr>
        <p:txBody>
          <a:bodyPr wrap="none" lIns="0" tIns="0" rIns="0" bIns="0" rtlCol="0">
            <a:spAutoFit/>
          </a:bodyPr>
          <a:lstStyle/>
          <a:p>
            <a:pPr algn="l">
              <a:lnSpc>
                <a:spcPct val="90000"/>
              </a:lnSpc>
            </a:pPr>
            <a:r>
              <a:rPr lang="de-CH" sz="1600" dirty="0"/>
              <a:t>Typ CH1</a:t>
            </a:r>
          </a:p>
          <a:p>
            <a:pPr algn="l">
              <a:lnSpc>
                <a:spcPct val="90000"/>
              </a:lnSpc>
            </a:pPr>
            <a:r>
              <a:rPr lang="de-CH" sz="1600" dirty="0"/>
              <a:t>Steuernummer immer ohne </a:t>
            </a:r>
            <a:r>
              <a:rPr lang="de-CH" sz="1600" b="1" dirty="0">
                <a:solidFill>
                  <a:srgbClr val="FF0000"/>
                </a:solidFill>
              </a:rPr>
              <a:t>.</a:t>
            </a:r>
            <a:r>
              <a:rPr lang="de-CH" sz="1600" b="1" dirty="0"/>
              <a:t> </a:t>
            </a:r>
            <a:r>
              <a:rPr lang="de-CH" sz="1600" dirty="0"/>
              <a:t>und </a:t>
            </a:r>
            <a:r>
              <a:rPr lang="de-CH" sz="1600" b="1" dirty="0">
                <a:solidFill>
                  <a:srgbClr val="FF0000"/>
                </a:solidFill>
              </a:rPr>
              <a:t>–</a:t>
            </a:r>
            <a:r>
              <a:rPr lang="de-CH" sz="1600" dirty="0"/>
              <a:t> eingeben</a:t>
            </a:r>
          </a:p>
          <a:p>
            <a:pPr algn="l">
              <a:lnSpc>
                <a:spcPct val="90000"/>
              </a:lnSpc>
            </a:pPr>
            <a:endParaRPr lang="de-CH" sz="1600" dirty="0"/>
          </a:p>
        </p:txBody>
      </p:sp>
    </p:spTree>
    <p:extLst>
      <p:ext uri="{BB962C8B-B14F-4D97-AF65-F5344CB8AC3E}">
        <p14:creationId xmlns:p14="http://schemas.microsoft.com/office/powerpoint/2010/main" val="3152661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p:txBody>
          <a:bodyPr/>
          <a:lstStyle/>
          <a:p>
            <a:r>
              <a:rPr lang="de-CH" dirty="0"/>
              <a:t>Erfassung</a:t>
            </a:r>
            <a:endParaRPr lang="de-CH" noProof="0" dirty="0"/>
          </a:p>
        </p:txBody>
      </p:sp>
      <p:sp>
        <p:nvSpPr>
          <p:cNvPr id="3" name="Content Placeholder 2">
            <a:extLst>
              <a:ext uri="{FF2B5EF4-FFF2-40B4-BE49-F238E27FC236}">
                <a16:creationId xmlns:a16="http://schemas.microsoft.com/office/drawing/2014/main" id="{DB147077-11B2-4A80-8137-F6B77ED13BB1}"/>
              </a:ext>
            </a:extLst>
          </p:cNvPr>
          <p:cNvSpPr>
            <a:spLocks noGrp="1"/>
          </p:cNvSpPr>
          <p:nvPr>
            <p:ph idx="1"/>
          </p:nvPr>
        </p:nvSpPr>
        <p:spPr/>
        <p:txBody>
          <a:bodyPr/>
          <a:lstStyle/>
          <a:p>
            <a:pPr marL="0" indent="0" hangingPunct="0">
              <a:buNone/>
            </a:pPr>
            <a:r>
              <a:rPr lang="de-CH" dirty="0">
                <a:latin typeface="+mj-lt"/>
              </a:rPr>
              <a:t>Nach der Schulung bitte alleine folgende </a:t>
            </a:r>
            <a:r>
              <a:rPr lang="de-CH" dirty="0" err="1">
                <a:latin typeface="+mj-lt"/>
              </a:rPr>
              <a:t>GP’s</a:t>
            </a:r>
            <a:r>
              <a:rPr lang="de-CH" dirty="0">
                <a:latin typeface="+mj-lt"/>
              </a:rPr>
              <a:t> im Q System eröffnen:</a:t>
            </a:r>
          </a:p>
          <a:p>
            <a:pPr marL="0" indent="0" hangingPunct="0">
              <a:buNone/>
            </a:pPr>
            <a:endParaRPr lang="de-CH" noProof="0" dirty="0"/>
          </a:p>
          <a:p>
            <a:r>
              <a:rPr lang="de-CH" dirty="0"/>
              <a:t>Einzelperson mit c/o Adresse und bekanntem Geburtsdatum</a:t>
            </a:r>
          </a:p>
          <a:p>
            <a:r>
              <a:rPr lang="de-CH" dirty="0"/>
              <a:t>Gruppe, bestehend aus zwei Frauen mit bekannter Adresse vom Vor-Wohnort</a:t>
            </a:r>
          </a:p>
          <a:p>
            <a:r>
              <a:rPr lang="de-CH" dirty="0"/>
              <a:t>Organisation, die es im HR gibt mit Postfach</a:t>
            </a:r>
          </a:p>
          <a:p>
            <a:r>
              <a:rPr lang="de-CH" dirty="0"/>
              <a:t>STWEG</a:t>
            </a:r>
          </a:p>
          <a:p>
            <a:r>
              <a:rPr lang="de-CH" dirty="0"/>
              <a:t>Verein</a:t>
            </a:r>
          </a:p>
          <a:p>
            <a:r>
              <a:rPr lang="de-CH" dirty="0"/>
              <a:t>Eine Wohngemeinschaft mit 3 Personen</a:t>
            </a:r>
          </a:p>
          <a:p>
            <a:endParaRPr lang="de-CH" dirty="0"/>
          </a:p>
          <a:p>
            <a:r>
              <a:rPr lang="de-CH" dirty="0"/>
              <a:t>Danach bitte </a:t>
            </a:r>
            <a:r>
              <a:rPr lang="de-CH" dirty="0" err="1"/>
              <a:t>GP’s</a:t>
            </a:r>
            <a:r>
              <a:rPr lang="de-CH" dirty="0"/>
              <a:t> mir mitteilen damit ich diese überprüfen kann</a:t>
            </a:r>
          </a:p>
          <a:p>
            <a:r>
              <a:rPr lang="de-CH" dirty="0"/>
              <a:t>Sind alle richtig, können </a:t>
            </a:r>
            <a:r>
              <a:rPr lang="de-CH" dirty="0" err="1"/>
              <a:t>GP’s</a:t>
            </a:r>
            <a:r>
              <a:rPr lang="de-CH" dirty="0"/>
              <a:t> im P01 erfasst werden.</a:t>
            </a:r>
          </a:p>
          <a:p>
            <a:endParaRPr lang="de-CH" noProof="0" dirty="0"/>
          </a:p>
        </p:txBody>
      </p:sp>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p:txBody>
          <a:bodyPr/>
          <a:lstStyle/>
          <a:p>
            <a:r>
              <a:rPr lang="de-CH" dirty="0"/>
              <a:t>Geschäftspartner Erfassungs-Grundschulung</a:t>
            </a:r>
            <a:endParaRPr lang="en-GB" dirty="0"/>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p:txBody>
          <a:bodyPr/>
          <a:lstStyle/>
          <a:p>
            <a:fld id="{3FD3E9C3-C6D2-48DE-828D-52F69298359F}" type="slidenum">
              <a:rPr lang="en-GB" smtClean="0"/>
              <a:t>18</a:t>
            </a:fld>
            <a:endParaRPr lang="en-GB"/>
          </a:p>
        </p:txBody>
      </p:sp>
    </p:spTree>
    <p:extLst>
      <p:ext uri="{BB962C8B-B14F-4D97-AF65-F5344CB8AC3E}">
        <p14:creationId xmlns:p14="http://schemas.microsoft.com/office/powerpoint/2010/main" val="4280651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5D52A-033A-4F6C-90F7-41DBCC240DA8}"/>
              </a:ext>
            </a:extLst>
          </p:cNvPr>
          <p:cNvSpPr>
            <a:spLocks noGrp="1"/>
          </p:cNvSpPr>
          <p:nvPr>
            <p:ph type="title"/>
          </p:nvPr>
        </p:nvSpPr>
        <p:spPr/>
        <p:txBody>
          <a:bodyPr/>
          <a:lstStyle/>
          <a:p>
            <a:r>
              <a:rPr lang="de-CH" noProof="0" dirty="0"/>
              <a:t>Dubletten-verhinderung / Bereinigung</a:t>
            </a:r>
          </a:p>
        </p:txBody>
      </p:sp>
      <p:sp>
        <p:nvSpPr>
          <p:cNvPr id="3" name="Footer Placeholder 2">
            <a:extLst>
              <a:ext uri="{FF2B5EF4-FFF2-40B4-BE49-F238E27FC236}">
                <a16:creationId xmlns:a16="http://schemas.microsoft.com/office/drawing/2014/main" id="{861C4062-2FC5-4B5E-89A5-224E5A4DA4C4}"/>
              </a:ext>
            </a:extLst>
          </p:cNvPr>
          <p:cNvSpPr>
            <a:spLocks noGrp="1"/>
          </p:cNvSpPr>
          <p:nvPr>
            <p:ph type="ftr" sz="quarter" idx="11"/>
          </p:nvPr>
        </p:nvSpPr>
        <p:spPr/>
        <p:txBody>
          <a:bodyPr/>
          <a:lstStyle/>
          <a:p>
            <a:r>
              <a:rPr lang="de-CH" dirty="0"/>
              <a:t>Geschäftspartner Erfassungs-Grundschulung</a:t>
            </a:r>
            <a:endParaRPr lang="en-GB" dirty="0"/>
          </a:p>
        </p:txBody>
      </p:sp>
      <p:sp>
        <p:nvSpPr>
          <p:cNvPr id="4" name="Slide Number Placeholder 3">
            <a:extLst>
              <a:ext uri="{FF2B5EF4-FFF2-40B4-BE49-F238E27FC236}">
                <a16:creationId xmlns:a16="http://schemas.microsoft.com/office/drawing/2014/main" id="{9C5A094A-6BEB-4E27-B010-7E98AC85F796}"/>
              </a:ext>
            </a:extLst>
          </p:cNvPr>
          <p:cNvSpPr>
            <a:spLocks noGrp="1"/>
          </p:cNvSpPr>
          <p:nvPr>
            <p:ph type="sldNum" sz="quarter" idx="12"/>
          </p:nvPr>
        </p:nvSpPr>
        <p:spPr/>
        <p:txBody>
          <a:bodyPr/>
          <a:lstStyle/>
          <a:p>
            <a:fld id="{3FD3E9C3-C6D2-48DE-828D-52F69298359F}" type="slidenum">
              <a:rPr lang="en-GB" smtClean="0"/>
              <a:pPr/>
              <a:t>19</a:t>
            </a:fld>
            <a:endParaRPr lang="en-GB" dirty="0"/>
          </a:p>
        </p:txBody>
      </p:sp>
      <p:sp>
        <p:nvSpPr>
          <p:cNvPr id="5" name="Subtitle 4">
            <a:extLst>
              <a:ext uri="{FF2B5EF4-FFF2-40B4-BE49-F238E27FC236}">
                <a16:creationId xmlns:a16="http://schemas.microsoft.com/office/drawing/2014/main" id="{BD1A321D-693E-4916-9815-07F2B5D57E2F}"/>
              </a:ext>
            </a:extLst>
          </p:cNvPr>
          <p:cNvSpPr>
            <a:spLocks noGrp="1"/>
          </p:cNvSpPr>
          <p:nvPr>
            <p:ph type="subTitle" idx="1"/>
          </p:nvPr>
        </p:nvSpPr>
        <p:spPr/>
        <p:txBody>
          <a:bodyPr/>
          <a:lstStyle/>
          <a:p>
            <a:r>
              <a:rPr lang="de-CH" noProof="0" dirty="0"/>
              <a:t>03</a:t>
            </a:r>
          </a:p>
        </p:txBody>
      </p:sp>
      <p:sp>
        <p:nvSpPr>
          <p:cNvPr id="7" name="Text Placeholder 6">
            <a:extLst>
              <a:ext uri="{FF2B5EF4-FFF2-40B4-BE49-F238E27FC236}">
                <a16:creationId xmlns:a16="http://schemas.microsoft.com/office/drawing/2014/main" id="{2AFC17C3-88CE-4A89-BF8C-6180E28C2C77}"/>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979548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a:xfrm>
            <a:off x="551384" y="548680"/>
            <a:ext cx="11089754" cy="936104"/>
          </a:xfrm>
        </p:spPr>
        <p:txBody>
          <a:bodyPr anchor="t">
            <a:normAutofit/>
          </a:bodyPr>
          <a:lstStyle/>
          <a:p>
            <a:r>
              <a:rPr lang="de-CH" noProof="0" dirty="0"/>
              <a:t>Dublettenverhinderung</a:t>
            </a:r>
          </a:p>
        </p:txBody>
      </p:sp>
      <p:pic>
        <p:nvPicPr>
          <p:cNvPr id="6" name="Grafik 3">
            <a:extLst>
              <a:ext uri="{FF2B5EF4-FFF2-40B4-BE49-F238E27FC236}">
                <a16:creationId xmlns:a16="http://schemas.microsoft.com/office/drawing/2014/main" id="{A61B6795-5300-4427-9971-B245BA2C3F3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17079" y="1494309"/>
            <a:ext cx="7412687" cy="439201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a:xfrm>
            <a:off x="1669456" y="6288819"/>
            <a:ext cx="9971682" cy="180000"/>
          </a:xfrm>
        </p:spPr>
        <p:txBody>
          <a:bodyPr anchor="ctr">
            <a:normAutofit/>
          </a:bodyPr>
          <a:lstStyle/>
          <a:p>
            <a:pPr>
              <a:lnSpc>
                <a:spcPct val="90000"/>
              </a:lnSpc>
              <a:spcAft>
                <a:spcPts val="600"/>
              </a:spcAft>
            </a:pPr>
            <a:r>
              <a:rPr lang="de-CH"/>
              <a:t>Geschäftspartner Erfassungs-Grundschulung</a:t>
            </a:r>
            <a:endParaRPr lang="en-GB"/>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a:xfrm>
            <a:off x="551384" y="6288819"/>
            <a:ext cx="360040" cy="180000"/>
          </a:xfrm>
        </p:spPr>
        <p:txBody>
          <a:bodyPr anchor="ctr">
            <a:normAutofit/>
          </a:bodyPr>
          <a:lstStyle/>
          <a:p>
            <a:pPr>
              <a:lnSpc>
                <a:spcPct val="90000"/>
              </a:lnSpc>
              <a:spcAft>
                <a:spcPts val="600"/>
              </a:spcAft>
            </a:pPr>
            <a:fld id="{3FD3E9C3-C6D2-48DE-828D-52F69298359F}" type="slidenum">
              <a:rPr lang="en-GB" smtClean="0"/>
              <a:pPr>
                <a:lnSpc>
                  <a:spcPct val="90000"/>
                </a:lnSpc>
                <a:spcAft>
                  <a:spcPts val="600"/>
                </a:spcAft>
              </a:pPr>
              <a:t>20</a:t>
            </a:fld>
            <a:endParaRPr lang="en-GB"/>
          </a:p>
        </p:txBody>
      </p:sp>
    </p:spTree>
    <p:extLst>
      <p:ext uri="{BB962C8B-B14F-4D97-AF65-F5344CB8AC3E}">
        <p14:creationId xmlns:p14="http://schemas.microsoft.com/office/powerpoint/2010/main" val="1644291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a:xfrm>
            <a:off x="551384" y="548680"/>
            <a:ext cx="11089754" cy="936104"/>
          </a:xfrm>
        </p:spPr>
        <p:txBody>
          <a:bodyPr anchor="t">
            <a:normAutofit/>
          </a:bodyPr>
          <a:lstStyle/>
          <a:p>
            <a:r>
              <a:rPr lang="de-CH" noProof="0" dirty="0"/>
              <a:t>Dublettenverhinderung</a:t>
            </a:r>
          </a:p>
        </p:txBody>
      </p:sp>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a:xfrm>
            <a:off x="1669456" y="6288819"/>
            <a:ext cx="9971682" cy="180000"/>
          </a:xfrm>
        </p:spPr>
        <p:txBody>
          <a:bodyPr anchor="ctr">
            <a:normAutofit/>
          </a:bodyPr>
          <a:lstStyle/>
          <a:p>
            <a:pPr>
              <a:lnSpc>
                <a:spcPct val="90000"/>
              </a:lnSpc>
              <a:spcAft>
                <a:spcPts val="600"/>
              </a:spcAft>
            </a:pPr>
            <a:r>
              <a:rPr lang="de-CH"/>
              <a:t>Geschäftspartner Erfassungs-Grundschulung</a:t>
            </a:r>
            <a:endParaRPr lang="en-GB"/>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a:xfrm>
            <a:off x="551384" y="6288819"/>
            <a:ext cx="360040" cy="180000"/>
          </a:xfrm>
        </p:spPr>
        <p:txBody>
          <a:bodyPr anchor="ctr">
            <a:normAutofit/>
          </a:bodyPr>
          <a:lstStyle/>
          <a:p>
            <a:pPr>
              <a:lnSpc>
                <a:spcPct val="90000"/>
              </a:lnSpc>
              <a:spcAft>
                <a:spcPts val="600"/>
              </a:spcAft>
            </a:pPr>
            <a:fld id="{3FD3E9C3-C6D2-48DE-828D-52F69298359F}" type="slidenum">
              <a:rPr lang="en-GB" smtClean="0"/>
              <a:pPr>
                <a:lnSpc>
                  <a:spcPct val="90000"/>
                </a:lnSpc>
                <a:spcAft>
                  <a:spcPts val="600"/>
                </a:spcAft>
              </a:pPr>
              <a:t>21</a:t>
            </a:fld>
            <a:endParaRPr lang="en-GB"/>
          </a:p>
        </p:txBody>
      </p:sp>
      <p:sp>
        <p:nvSpPr>
          <p:cNvPr id="3" name="Inhaltsplatzhalter 2">
            <a:extLst>
              <a:ext uri="{FF2B5EF4-FFF2-40B4-BE49-F238E27FC236}">
                <a16:creationId xmlns:a16="http://schemas.microsoft.com/office/drawing/2014/main" id="{9411E21C-B994-4738-9946-1C348AB52E03}"/>
              </a:ext>
            </a:extLst>
          </p:cNvPr>
          <p:cNvSpPr>
            <a:spLocks noGrp="1"/>
          </p:cNvSpPr>
          <p:nvPr>
            <p:ph idx="1"/>
          </p:nvPr>
        </p:nvSpPr>
        <p:spPr/>
        <p:txBody>
          <a:bodyPr/>
          <a:lstStyle/>
          <a:p>
            <a:endParaRPr lang="de-CH" dirty="0"/>
          </a:p>
        </p:txBody>
      </p:sp>
      <p:pic>
        <p:nvPicPr>
          <p:cNvPr id="7" name="Grafik 6">
            <a:extLst>
              <a:ext uri="{FF2B5EF4-FFF2-40B4-BE49-F238E27FC236}">
                <a16:creationId xmlns:a16="http://schemas.microsoft.com/office/drawing/2014/main" id="{C0BA2C31-C234-4322-A7C5-11E864398E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092157"/>
            <a:ext cx="5845175"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Objekt 7">
            <a:extLst>
              <a:ext uri="{FF2B5EF4-FFF2-40B4-BE49-F238E27FC236}">
                <a16:creationId xmlns:a16="http://schemas.microsoft.com/office/drawing/2014/main" id="{8B9A0748-DF7B-422A-B10C-84C63DE33609}"/>
              </a:ext>
            </a:extLst>
          </p:cNvPr>
          <p:cNvGraphicFramePr>
            <a:graphicFrameLocks noChangeAspect="1"/>
          </p:cNvGraphicFramePr>
          <p:nvPr>
            <p:extLst>
              <p:ext uri="{D42A27DB-BD31-4B8C-83A1-F6EECF244321}">
                <p14:modId xmlns:p14="http://schemas.microsoft.com/office/powerpoint/2010/main" val="1224996046"/>
              </p:ext>
            </p:extLst>
          </p:nvPr>
        </p:nvGraphicFramePr>
        <p:xfrm>
          <a:off x="4795838" y="2628857"/>
          <a:ext cx="4381500" cy="2841625"/>
        </p:xfrm>
        <a:graphic>
          <a:graphicData uri="http://schemas.openxmlformats.org/presentationml/2006/ole">
            <mc:AlternateContent xmlns:mc="http://schemas.openxmlformats.org/markup-compatibility/2006">
              <mc:Choice xmlns:v="urn:schemas-microsoft-com:vml" Requires="v">
                <p:oleObj spid="_x0000_s1056" name="Visio" r:id="rId4" imgW="4610129" imgH="3000375" progId="Visio.Drawing.15">
                  <p:embed/>
                </p:oleObj>
              </mc:Choice>
              <mc:Fallback>
                <p:oleObj name="Visio" r:id="rId4" imgW="4610129" imgH="3000375" progId="Visio.Drawing.15">
                  <p:embed/>
                  <p:pic>
                    <p:nvPicPr>
                      <p:cNvPr id="7" name="Objekt 6">
                        <a:extLst>
                          <a:ext uri="{FF2B5EF4-FFF2-40B4-BE49-F238E27FC236}">
                            <a16:creationId xmlns:a16="http://schemas.microsoft.com/office/drawing/2014/main" id="{F29465CF-722C-474A-915A-F3A82580AC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5838" y="2628857"/>
                        <a:ext cx="4381500"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5540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a:xfrm>
            <a:off x="551384" y="548680"/>
            <a:ext cx="11089754" cy="936104"/>
          </a:xfrm>
        </p:spPr>
        <p:txBody>
          <a:bodyPr anchor="t">
            <a:normAutofit/>
          </a:bodyPr>
          <a:lstStyle/>
          <a:p>
            <a:r>
              <a:rPr lang="de-CH" noProof="0" dirty="0"/>
              <a:t>Dublettenverhinderung</a:t>
            </a:r>
          </a:p>
        </p:txBody>
      </p:sp>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a:xfrm>
            <a:off x="1669456" y="6288819"/>
            <a:ext cx="9971682" cy="180000"/>
          </a:xfrm>
        </p:spPr>
        <p:txBody>
          <a:bodyPr anchor="ctr">
            <a:normAutofit/>
          </a:bodyPr>
          <a:lstStyle/>
          <a:p>
            <a:pPr>
              <a:lnSpc>
                <a:spcPct val="90000"/>
              </a:lnSpc>
              <a:spcAft>
                <a:spcPts val="600"/>
              </a:spcAft>
            </a:pPr>
            <a:r>
              <a:rPr lang="de-CH"/>
              <a:t>Geschäftspartner Erfassungs-Grundschulung</a:t>
            </a:r>
            <a:endParaRPr lang="en-GB"/>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a:xfrm>
            <a:off x="551384" y="6288819"/>
            <a:ext cx="360040" cy="180000"/>
          </a:xfrm>
        </p:spPr>
        <p:txBody>
          <a:bodyPr anchor="ctr">
            <a:normAutofit/>
          </a:bodyPr>
          <a:lstStyle/>
          <a:p>
            <a:pPr>
              <a:lnSpc>
                <a:spcPct val="90000"/>
              </a:lnSpc>
              <a:spcAft>
                <a:spcPts val="600"/>
              </a:spcAft>
            </a:pPr>
            <a:fld id="{3FD3E9C3-C6D2-48DE-828D-52F69298359F}" type="slidenum">
              <a:rPr lang="en-GB" smtClean="0"/>
              <a:pPr>
                <a:lnSpc>
                  <a:spcPct val="90000"/>
                </a:lnSpc>
                <a:spcAft>
                  <a:spcPts val="600"/>
                </a:spcAft>
              </a:pPr>
              <a:t>22</a:t>
            </a:fld>
            <a:endParaRPr lang="en-GB"/>
          </a:p>
        </p:txBody>
      </p:sp>
      <p:pic>
        <p:nvPicPr>
          <p:cNvPr id="9" name="Inhaltsplatzhalter 8">
            <a:extLst>
              <a:ext uri="{FF2B5EF4-FFF2-40B4-BE49-F238E27FC236}">
                <a16:creationId xmlns:a16="http://schemas.microsoft.com/office/drawing/2014/main" id="{0D704D48-BE32-43E1-8375-BFEB81F4E844}"/>
              </a:ext>
            </a:extLst>
          </p:cNvPr>
          <p:cNvPicPr>
            <a:picLocks noGrp="1" noChangeAspect="1"/>
          </p:cNvPicPr>
          <p:nvPr>
            <p:ph idx="1"/>
          </p:nvPr>
        </p:nvPicPr>
        <p:blipFill>
          <a:blip r:embed="rId2"/>
          <a:stretch>
            <a:fillRect/>
          </a:stretch>
        </p:blipFill>
        <p:spPr>
          <a:xfrm>
            <a:off x="624023" y="1340768"/>
            <a:ext cx="5996472" cy="4392612"/>
          </a:xfrm>
          <a:prstGeom prst="rect">
            <a:avLst/>
          </a:prstGeom>
        </p:spPr>
      </p:pic>
    </p:spTree>
    <p:extLst>
      <p:ext uri="{BB962C8B-B14F-4D97-AF65-F5344CB8AC3E}">
        <p14:creationId xmlns:p14="http://schemas.microsoft.com/office/powerpoint/2010/main" val="1690694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a:xfrm>
            <a:off x="551384" y="548680"/>
            <a:ext cx="11089754" cy="936104"/>
          </a:xfrm>
        </p:spPr>
        <p:txBody>
          <a:bodyPr anchor="t">
            <a:normAutofit/>
          </a:bodyPr>
          <a:lstStyle/>
          <a:p>
            <a:r>
              <a:rPr lang="de-CH" noProof="0" dirty="0"/>
              <a:t>Dublettenverhinderung</a:t>
            </a:r>
          </a:p>
        </p:txBody>
      </p:sp>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a:xfrm>
            <a:off x="1669456" y="6288819"/>
            <a:ext cx="9971682" cy="180000"/>
          </a:xfrm>
        </p:spPr>
        <p:txBody>
          <a:bodyPr anchor="ctr">
            <a:normAutofit/>
          </a:bodyPr>
          <a:lstStyle/>
          <a:p>
            <a:pPr>
              <a:lnSpc>
                <a:spcPct val="90000"/>
              </a:lnSpc>
              <a:spcAft>
                <a:spcPts val="600"/>
              </a:spcAft>
            </a:pPr>
            <a:r>
              <a:rPr lang="de-CH"/>
              <a:t>Geschäftspartner Erfassungs-Grundschulung</a:t>
            </a:r>
            <a:endParaRPr lang="en-GB"/>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a:xfrm>
            <a:off x="551384" y="6288819"/>
            <a:ext cx="360040" cy="180000"/>
          </a:xfrm>
        </p:spPr>
        <p:txBody>
          <a:bodyPr anchor="ctr">
            <a:normAutofit/>
          </a:bodyPr>
          <a:lstStyle/>
          <a:p>
            <a:pPr>
              <a:lnSpc>
                <a:spcPct val="90000"/>
              </a:lnSpc>
              <a:spcAft>
                <a:spcPts val="600"/>
              </a:spcAft>
            </a:pPr>
            <a:fld id="{3FD3E9C3-C6D2-48DE-828D-52F69298359F}" type="slidenum">
              <a:rPr lang="en-GB" smtClean="0"/>
              <a:pPr>
                <a:lnSpc>
                  <a:spcPct val="90000"/>
                </a:lnSpc>
                <a:spcAft>
                  <a:spcPts val="600"/>
                </a:spcAft>
              </a:pPr>
              <a:t>23</a:t>
            </a:fld>
            <a:endParaRPr lang="en-GB"/>
          </a:p>
        </p:txBody>
      </p:sp>
      <p:sp>
        <p:nvSpPr>
          <p:cNvPr id="3" name="Inhaltsplatzhalter 2">
            <a:extLst>
              <a:ext uri="{FF2B5EF4-FFF2-40B4-BE49-F238E27FC236}">
                <a16:creationId xmlns:a16="http://schemas.microsoft.com/office/drawing/2014/main" id="{9411E21C-B994-4738-9946-1C348AB52E03}"/>
              </a:ext>
            </a:extLst>
          </p:cNvPr>
          <p:cNvSpPr>
            <a:spLocks noGrp="1"/>
          </p:cNvSpPr>
          <p:nvPr>
            <p:ph idx="1"/>
          </p:nvPr>
        </p:nvSpPr>
        <p:spPr/>
        <p:txBody>
          <a:bodyPr/>
          <a:lstStyle/>
          <a:p>
            <a:endParaRPr lang="de-CH" dirty="0"/>
          </a:p>
        </p:txBody>
      </p:sp>
      <p:pic>
        <p:nvPicPr>
          <p:cNvPr id="9" name="Grafik 4">
            <a:extLst>
              <a:ext uri="{FF2B5EF4-FFF2-40B4-BE49-F238E27FC236}">
                <a16:creationId xmlns:a16="http://schemas.microsoft.com/office/drawing/2014/main" id="{941AD9E9-315C-4222-BF33-653BDDDFDF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368" y="1484412"/>
            <a:ext cx="7770812" cy="447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893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a:xfrm>
            <a:off x="551384" y="548680"/>
            <a:ext cx="11089754" cy="936104"/>
          </a:xfrm>
        </p:spPr>
        <p:txBody>
          <a:bodyPr anchor="t">
            <a:normAutofit/>
          </a:bodyPr>
          <a:lstStyle/>
          <a:p>
            <a:r>
              <a:rPr lang="de-CH" noProof="0" dirty="0"/>
              <a:t>Dublettenverhinderung</a:t>
            </a:r>
          </a:p>
        </p:txBody>
      </p:sp>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a:xfrm>
            <a:off x="1669456" y="6288819"/>
            <a:ext cx="9971682" cy="180000"/>
          </a:xfrm>
        </p:spPr>
        <p:txBody>
          <a:bodyPr anchor="ctr">
            <a:normAutofit/>
          </a:bodyPr>
          <a:lstStyle/>
          <a:p>
            <a:pPr>
              <a:lnSpc>
                <a:spcPct val="90000"/>
              </a:lnSpc>
              <a:spcAft>
                <a:spcPts val="600"/>
              </a:spcAft>
            </a:pPr>
            <a:r>
              <a:rPr lang="de-CH"/>
              <a:t>Geschäftspartner Erfassungs-Grundschulung</a:t>
            </a:r>
            <a:endParaRPr lang="en-GB"/>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a:xfrm>
            <a:off x="551384" y="6288819"/>
            <a:ext cx="360040" cy="180000"/>
          </a:xfrm>
        </p:spPr>
        <p:txBody>
          <a:bodyPr anchor="ctr">
            <a:normAutofit/>
          </a:bodyPr>
          <a:lstStyle/>
          <a:p>
            <a:pPr>
              <a:lnSpc>
                <a:spcPct val="90000"/>
              </a:lnSpc>
              <a:spcAft>
                <a:spcPts val="600"/>
              </a:spcAft>
            </a:pPr>
            <a:fld id="{3FD3E9C3-C6D2-48DE-828D-52F69298359F}" type="slidenum">
              <a:rPr lang="en-GB" smtClean="0"/>
              <a:pPr>
                <a:lnSpc>
                  <a:spcPct val="90000"/>
                </a:lnSpc>
                <a:spcAft>
                  <a:spcPts val="600"/>
                </a:spcAft>
              </a:pPr>
              <a:t>24</a:t>
            </a:fld>
            <a:endParaRPr lang="en-GB"/>
          </a:p>
        </p:txBody>
      </p:sp>
      <p:pic>
        <p:nvPicPr>
          <p:cNvPr id="7" name="Inhaltsplatzhalter 6">
            <a:extLst>
              <a:ext uri="{FF2B5EF4-FFF2-40B4-BE49-F238E27FC236}">
                <a16:creationId xmlns:a16="http://schemas.microsoft.com/office/drawing/2014/main" id="{C638D8F2-9131-4D59-BEBA-FA5F40374C4D}"/>
              </a:ext>
            </a:extLst>
          </p:cNvPr>
          <p:cNvPicPr>
            <a:picLocks noGrp="1" noChangeAspect="1"/>
          </p:cNvPicPr>
          <p:nvPr>
            <p:ph idx="1"/>
          </p:nvPr>
        </p:nvPicPr>
        <p:blipFill>
          <a:blip r:embed="rId2"/>
          <a:stretch>
            <a:fillRect/>
          </a:stretch>
        </p:blipFill>
        <p:spPr>
          <a:xfrm>
            <a:off x="550862" y="1340768"/>
            <a:ext cx="4977928" cy="4392612"/>
          </a:xfrm>
          <a:prstGeom prst="rect">
            <a:avLst/>
          </a:prstGeom>
        </p:spPr>
      </p:pic>
    </p:spTree>
    <p:extLst>
      <p:ext uri="{BB962C8B-B14F-4D97-AF65-F5344CB8AC3E}">
        <p14:creationId xmlns:p14="http://schemas.microsoft.com/office/powerpoint/2010/main" val="209289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7A08-C824-4C40-A30F-5D326F0F2CE1}"/>
              </a:ext>
            </a:extLst>
          </p:cNvPr>
          <p:cNvSpPr>
            <a:spLocks noGrp="1"/>
          </p:cNvSpPr>
          <p:nvPr>
            <p:ph type="title"/>
          </p:nvPr>
        </p:nvSpPr>
        <p:spPr/>
        <p:txBody>
          <a:bodyPr/>
          <a:lstStyle/>
          <a:p>
            <a:r>
              <a:rPr lang="de-CH" dirty="0"/>
              <a:t>Erfassung</a:t>
            </a:r>
            <a:endParaRPr lang="de-CH" noProof="0" dirty="0"/>
          </a:p>
        </p:txBody>
      </p:sp>
      <p:sp>
        <p:nvSpPr>
          <p:cNvPr id="3" name="Content Placeholder 2">
            <a:extLst>
              <a:ext uri="{FF2B5EF4-FFF2-40B4-BE49-F238E27FC236}">
                <a16:creationId xmlns:a16="http://schemas.microsoft.com/office/drawing/2014/main" id="{DB147077-11B2-4A80-8137-F6B77ED13BB1}"/>
              </a:ext>
            </a:extLst>
          </p:cNvPr>
          <p:cNvSpPr>
            <a:spLocks noGrp="1"/>
          </p:cNvSpPr>
          <p:nvPr>
            <p:ph idx="1"/>
          </p:nvPr>
        </p:nvSpPr>
        <p:spPr/>
        <p:txBody>
          <a:bodyPr/>
          <a:lstStyle/>
          <a:p>
            <a:pPr marL="0" indent="0">
              <a:buNone/>
            </a:pPr>
            <a:r>
              <a:rPr lang="de-CH" dirty="0">
                <a:latin typeface="+mj-lt"/>
              </a:rPr>
              <a:t>Wenn ein GP bereinigt wurde, erfährt man dass anhand:</a:t>
            </a:r>
          </a:p>
          <a:p>
            <a:r>
              <a:rPr lang="de-CH" dirty="0"/>
              <a:t>Vertragskonten fehlen</a:t>
            </a:r>
          </a:p>
          <a:p>
            <a:endParaRPr lang="de-CH" dirty="0"/>
          </a:p>
          <a:p>
            <a:pPr marL="0" indent="0">
              <a:buNone/>
            </a:pPr>
            <a:endParaRPr lang="de-CH" dirty="0"/>
          </a:p>
          <a:p>
            <a:r>
              <a:rPr lang="de-CH" dirty="0"/>
              <a:t>Suchbegriff 1 &amp; 2</a:t>
            </a:r>
          </a:p>
          <a:p>
            <a:pPr marL="0" indent="0">
              <a:buNone/>
            </a:pPr>
            <a:endParaRPr lang="de-CH" dirty="0"/>
          </a:p>
          <a:p>
            <a:pPr marL="0" indent="0">
              <a:buNone/>
            </a:pPr>
            <a:endParaRPr lang="de-CH" dirty="0"/>
          </a:p>
          <a:p>
            <a:pPr marL="0" indent="0">
              <a:buNone/>
            </a:pPr>
            <a:endParaRPr lang="de-CH" dirty="0"/>
          </a:p>
          <a:p>
            <a:pPr marL="0" indent="0">
              <a:buNone/>
            </a:pPr>
            <a:endParaRPr lang="de-CH" dirty="0"/>
          </a:p>
          <a:p>
            <a:pPr>
              <a:buFontTx/>
              <a:buChar char="-"/>
            </a:pPr>
            <a:r>
              <a:rPr lang="de-CH" dirty="0"/>
              <a:t>Beim Master mit Doppelklick auf Vertragskonto, sieht man die übertragenen </a:t>
            </a:r>
            <a:r>
              <a:rPr lang="de-CH" dirty="0" err="1"/>
              <a:t>VK’s</a:t>
            </a:r>
            <a:endParaRPr lang="de-CH" dirty="0"/>
          </a:p>
          <a:p>
            <a:pPr marL="0" indent="0">
              <a:buNone/>
            </a:pPr>
            <a:endParaRPr lang="de-CH" noProof="0" dirty="0"/>
          </a:p>
        </p:txBody>
      </p:sp>
      <p:sp>
        <p:nvSpPr>
          <p:cNvPr id="4" name="Footer Placeholder 3">
            <a:extLst>
              <a:ext uri="{FF2B5EF4-FFF2-40B4-BE49-F238E27FC236}">
                <a16:creationId xmlns:a16="http://schemas.microsoft.com/office/drawing/2014/main" id="{4C9EABEC-5BA5-4FFA-8F21-3E4DD7F66E53}"/>
              </a:ext>
            </a:extLst>
          </p:cNvPr>
          <p:cNvSpPr>
            <a:spLocks noGrp="1"/>
          </p:cNvSpPr>
          <p:nvPr>
            <p:ph type="ftr" sz="quarter" idx="11"/>
          </p:nvPr>
        </p:nvSpPr>
        <p:spPr/>
        <p:txBody>
          <a:bodyPr/>
          <a:lstStyle/>
          <a:p>
            <a:r>
              <a:rPr lang="de-CH" dirty="0"/>
              <a:t>Geschäftspartner Erfassungs-Grundschulung</a:t>
            </a:r>
            <a:endParaRPr lang="en-GB" dirty="0"/>
          </a:p>
        </p:txBody>
      </p:sp>
      <p:sp>
        <p:nvSpPr>
          <p:cNvPr id="5" name="Slide Number Placeholder 4">
            <a:extLst>
              <a:ext uri="{FF2B5EF4-FFF2-40B4-BE49-F238E27FC236}">
                <a16:creationId xmlns:a16="http://schemas.microsoft.com/office/drawing/2014/main" id="{4C55D824-CEF9-4649-8EF0-AF4F1D3A5B6B}"/>
              </a:ext>
            </a:extLst>
          </p:cNvPr>
          <p:cNvSpPr>
            <a:spLocks noGrp="1"/>
          </p:cNvSpPr>
          <p:nvPr>
            <p:ph type="sldNum" sz="quarter" idx="12"/>
          </p:nvPr>
        </p:nvSpPr>
        <p:spPr/>
        <p:txBody>
          <a:bodyPr/>
          <a:lstStyle/>
          <a:p>
            <a:fld id="{3FD3E9C3-C6D2-48DE-828D-52F69298359F}" type="slidenum">
              <a:rPr lang="en-GB" smtClean="0"/>
              <a:t>25</a:t>
            </a:fld>
            <a:endParaRPr lang="en-GB"/>
          </a:p>
        </p:txBody>
      </p:sp>
      <p:pic>
        <p:nvPicPr>
          <p:cNvPr id="6" name="Grafik 5">
            <a:extLst>
              <a:ext uri="{FF2B5EF4-FFF2-40B4-BE49-F238E27FC236}">
                <a16:creationId xmlns:a16="http://schemas.microsoft.com/office/drawing/2014/main" id="{66011183-DD95-40DC-B151-B9574A6D6464}"/>
              </a:ext>
            </a:extLst>
          </p:cNvPr>
          <p:cNvPicPr>
            <a:picLocks noChangeAspect="1"/>
          </p:cNvPicPr>
          <p:nvPr/>
        </p:nvPicPr>
        <p:blipFill>
          <a:blip r:embed="rId2"/>
          <a:stretch>
            <a:fillRect/>
          </a:stretch>
        </p:blipFill>
        <p:spPr>
          <a:xfrm>
            <a:off x="3215680" y="2087553"/>
            <a:ext cx="5202874" cy="762694"/>
          </a:xfrm>
          <a:prstGeom prst="rect">
            <a:avLst/>
          </a:prstGeom>
        </p:spPr>
      </p:pic>
      <p:pic>
        <p:nvPicPr>
          <p:cNvPr id="7" name="Grafik 6">
            <a:extLst>
              <a:ext uri="{FF2B5EF4-FFF2-40B4-BE49-F238E27FC236}">
                <a16:creationId xmlns:a16="http://schemas.microsoft.com/office/drawing/2014/main" id="{698F0CC7-9C3D-45C7-A112-A584AB012BB0}"/>
              </a:ext>
            </a:extLst>
          </p:cNvPr>
          <p:cNvPicPr>
            <a:picLocks noChangeAspect="1"/>
          </p:cNvPicPr>
          <p:nvPr/>
        </p:nvPicPr>
        <p:blipFill>
          <a:blip r:embed="rId3"/>
          <a:stretch>
            <a:fillRect/>
          </a:stretch>
        </p:blipFill>
        <p:spPr>
          <a:xfrm>
            <a:off x="550862" y="3140968"/>
            <a:ext cx="6458851" cy="866896"/>
          </a:xfrm>
          <a:prstGeom prst="rect">
            <a:avLst/>
          </a:prstGeom>
        </p:spPr>
      </p:pic>
      <p:pic>
        <p:nvPicPr>
          <p:cNvPr id="8" name="Grafik 7">
            <a:extLst>
              <a:ext uri="{FF2B5EF4-FFF2-40B4-BE49-F238E27FC236}">
                <a16:creationId xmlns:a16="http://schemas.microsoft.com/office/drawing/2014/main" id="{91E7C227-5734-475F-A948-40C9D4240401}"/>
              </a:ext>
            </a:extLst>
          </p:cNvPr>
          <p:cNvPicPr>
            <a:picLocks noChangeAspect="1"/>
          </p:cNvPicPr>
          <p:nvPr/>
        </p:nvPicPr>
        <p:blipFill>
          <a:blip r:embed="rId4"/>
          <a:stretch>
            <a:fillRect/>
          </a:stretch>
        </p:blipFill>
        <p:spPr>
          <a:xfrm>
            <a:off x="586394" y="4495100"/>
            <a:ext cx="7180241" cy="1670204"/>
          </a:xfrm>
          <a:prstGeom prst="rect">
            <a:avLst/>
          </a:prstGeom>
        </p:spPr>
      </p:pic>
    </p:spTree>
    <p:extLst>
      <p:ext uri="{BB962C8B-B14F-4D97-AF65-F5344CB8AC3E}">
        <p14:creationId xmlns:p14="http://schemas.microsoft.com/office/powerpoint/2010/main" val="2033874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5D52A-033A-4F6C-90F7-41DBCC240DA8}"/>
              </a:ext>
            </a:extLst>
          </p:cNvPr>
          <p:cNvSpPr>
            <a:spLocks noGrp="1"/>
          </p:cNvSpPr>
          <p:nvPr>
            <p:ph type="title"/>
          </p:nvPr>
        </p:nvSpPr>
        <p:spPr/>
        <p:txBody>
          <a:bodyPr/>
          <a:lstStyle/>
          <a:p>
            <a:r>
              <a:rPr lang="de-CH" noProof="0" dirty="0"/>
              <a:t>Fragen</a:t>
            </a:r>
          </a:p>
        </p:txBody>
      </p:sp>
      <p:sp>
        <p:nvSpPr>
          <p:cNvPr id="3" name="Footer Placeholder 2">
            <a:extLst>
              <a:ext uri="{FF2B5EF4-FFF2-40B4-BE49-F238E27FC236}">
                <a16:creationId xmlns:a16="http://schemas.microsoft.com/office/drawing/2014/main" id="{861C4062-2FC5-4B5E-89A5-224E5A4DA4C4}"/>
              </a:ext>
            </a:extLst>
          </p:cNvPr>
          <p:cNvSpPr>
            <a:spLocks noGrp="1"/>
          </p:cNvSpPr>
          <p:nvPr>
            <p:ph type="ftr" sz="quarter" idx="11"/>
          </p:nvPr>
        </p:nvSpPr>
        <p:spPr/>
        <p:txBody>
          <a:bodyPr/>
          <a:lstStyle/>
          <a:p>
            <a:r>
              <a:rPr lang="de-CH" dirty="0"/>
              <a:t>Geschäftspartner Erfassungs-Grundschulung</a:t>
            </a:r>
            <a:endParaRPr lang="en-GB" dirty="0"/>
          </a:p>
        </p:txBody>
      </p:sp>
      <p:sp>
        <p:nvSpPr>
          <p:cNvPr id="4" name="Slide Number Placeholder 3">
            <a:extLst>
              <a:ext uri="{FF2B5EF4-FFF2-40B4-BE49-F238E27FC236}">
                <a16:creationId xmlns:a16="http://schemas.microsoft.com/office/drawing/2014/main" id="{9C5A094A-6BEB-4E27-B010-7E98AC85F796}"/>
              </a:ext>
            </a:extLst>
          </p:cNvPr>
          <p:cNvSpPr>
            <a:spLocks noGrp="1"/>
          </p:cNvSpPr>
          <p:nvPr>
            <p:ph type="sldNum" sz="quarter" idx="12"/>
          </p:nvPr>
        </p:nvSpPr>
        <p:spPr/>
        <p:txBody>
          <a:bodyPr/>
          <a:lstStyle/>
          <a:p>
            <a:fld id="{3FD3E9C3-C6D2-48DE-828D-52F69298359F}" type="slidenum">
              <a:rPr lang="en-GB" smtClean="0"/>
              <a:pPr/>
              <a:t>26</a:t>
            </a:fld>
            <a:endParaRPr lang="en-GB" dirty="0"/>
          </a:p>
        </p:txBody>
      </p:sp>
      <p:sp>
        <p:nvSpPr>
          <p:cNvPr id="5" name="Subtitle 4">
            <a:extLst>
              <a:ext uri="{FF2B5EF4-FFF2-40B4-BE49-F238E27FC236}">
                <a16:creationId xmlns:a16="http://schemas.microsoft.com/office/drawing/2014/main" id="{BD1A321D-693E-4916-9815-07F2B5D57E2F}"/>
              </a:ext>
            </a:extLst>
          </p:cNvPr>
          <p:cNvSpPr>
            <a:spLocks noGrp="1"/>
          </p:cNvSpPr>
          <p:nvPr>
            <p:ph type="subTitle" idx="1"/>
          </p:nvPr>
        </p:nvSpPr>
        <p:spPr/>
        <p:txBody>
          <a:bodyPr/>
          <a:lstStyle/>
          <a:p>
            <a:r>
              <a:rPr lang="de-CH" noProof="0" dirty="0"/>
              <a:t>04</a:t>
            </a:r>
          </a:p>
        </p:txBody>
      </p:sp>
      <p:sp>
        <p:nvSpPr>
          <p:cNvPr id="7" name="Text Placeholder 6">
            <a:extLst>
              <a:ext uri="{FF2B5EF4-FFF2-40B4-BE49-F238E27FC236}">
                <a16:creationId xmlns:a16="http://schemas.microsoft.com/office/drawing/2014/main" id="{998D854A-7FA1-4C75-A1BC-40CCDB3DBF5B}"/>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407418165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VERSINFO" val="WWZ1000"/>
</p:tagLst>
</file>

<file path=ppt/theme/theme1.xml><?xml version="1.0" encoding="utf-8"?>
<a:theme xmlns:a="http://schemas.openxmlformats.org/drawingml/2006/main" name="WWZ">
  <a:themeElements>
    <a:clrScheme name="WWZ">
      <a:dk1>
        <a:sysClr val="windowText" lastClr="000000"/>
      </a:dk1>
      <a:lt1>
        <a:sysClr val="window" lastClr="FFFFFF"/>
      </a:lt1>
      <a:dk2>
        <a:srgbClr val="C5299B"/>
      </a:dk2>
      <a:lt2>
        <a:srgbClr val="147BD1"/>
      </a:lt2>
      <a:accent1>
        <a:srgbClr val="147BD1"/>
      </a:accent1>
      <a:accent2>
        <a:srgbClr val="C5299B"/>
      </a:accent2>
      <a:accent3>
        <a:srgbClr val="F2A900"/>
      </a:accent3>
      <a:accent4>
        <a:srgbClr val="78BE20"/>
      </a:accent4>
      <a:accent5>
        <a:srgbClr val="00A3AD"/>
      </a:accent5>
      <a:accent6>
        <a:srgbClr val="8A75D1"/>
      </a:accent6>
      <a:hlink>
        <a:srgbClr val="147BD1"/>
      </a:hlink>
      <a:folHlink>
        <a:srgbClr val="8A75D1"/>
      </a:folHlink>
    </a:clrScheme>
    <a:fontScheme name="WWZ">
      <a:majorFont>
        <a:latin typeface="Segoe UI Semibold"/>
        <a:ea typeface=""/>
        <a:cs typeface=""/>
      </a:majorFont>
      <a:minorFont>
        <a:latin typeface="Segoe UI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lnSpc>
            <a:spcPct val="90000"/>
          </a:lnSpc>
          <a:defRPr sz="1600" dirty="0" smtClean="0"/>
        </a:defPPr>
      </a:lstStyle>
    </a:txDef>
  </a:objectDefaults>
  <a:extraClrSchemeLst/>
  <a:extLst>
    <a:ext uri="{05A4C25C-085E-4340-85A3-A5531E510DB2}">
      <thm15:themeFamily xmlns:thm15="http://schemas.microsoft.com/office/thememl/2012/main" name="WWZ_Vorlage_Powerpoint.pptx" id="{F69D0A66-95FD-4E21-91FC-C828CE4DC0C2}" vid="{AD75CDF4-DE16-4BF9-9C86-EC9981140EA5}"/>
    </a:ext>
  </a:extLst>
</a:theme>
</file>

<file path=ppt/theme/theme2.xml><?xml version="1.0" encoding="utf-8"?>
<a:theme xmlns:a="http://schemas.openxmlformats.org/drawingml/2006/main" name="Office Theme">
  <a:themeElements>
    <a:clrScheme name="WWZ">
      <a:dk1>
        <a:sysClr val="windowText" lastClr="000000"/>
      </a:dk1>
      <a:lt1>
        <a:sysClr val="window" lastClr="FFFFFF"/>
      </a:lt1>
      <a:dk2>
        <a:srgbClr val="C5299B"/>
      </a:dk2>
      <a:lt2>
        <a:srgbClr val="147BD1"/>
      </a:lt2>
      <a:accent1>
        <a:srgbClr val="147BD1"/>
      </a:accent1>
      <a:accent2>
        <a:srgbClr val="C5299B"/>
      </a:accent2>
      <a:accent3>
        <a:srgbClr val="F2A900"/>
      </a:accent3>
      <a:accent4>
        <a:srgbClr val="78BE20"/>
      </a:accent4>
      <a:accent5>
        <a:srgbClr val="00A3AD"/>
      </a:accent5>
      <a:accent6>
        <a:srgbClr val="8A75D1"/>
      </a:accent6>
      <a:hlink>
        <a:srgbClr val="147BD1"/>
      </a:hlink>
      <a:folHlink>
        <a:srgbClr val="8A75D1"/>
      </a:folHlink>
    </a:clrScheme>
    <a:fontScheme name="WWZ">
      <a:majorFont>
        <a:latin typeface="Segoe UI Semibold"/>
        <a:ea typeface=""/>
        <a:cs typeface=""/>
      </a:majorFont>
      <a:minorFont>
        <a:latin typeface="Segoe UI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WWZ">
      <a:dk1>
        <a:sysClr val="windowText" lastClr="000000"/>
      </a:dk1>
      <a:lt1>
        <a:sysClr val="window" lastClr="FFFFFF"/>
      </a:lt1>
      <a:dk2>
        <a:srgbClr val="C5299B"/>
      </a:dk2>
      <a:lt2>
        <a:srgbClr val="147BD1"/>
      </a:lt2>
      <a:accent1>
        <a:srgbClr val="147BD1"/>
      </a:accent1>
      <a:accent2>
        <a:srgbClr val="C5299B"/>
      </a:accent2>
      <a:accent3>
        <a:srgbClr val="F2A900"/>
      </a:accent3>
      <a:accent4>
        <a:srgbClr val="78BE20"/>
      </a:accent4>
      <a:accent5>
        <a:srgbClr val="00A3AD"/>
      </a:accent5>
      <a:accent6>
        <a:srgbClr val="8A75D1"/>
      </a:accent6>
      <a:hlink>
        <a:srgbClr val="147BD1"/>
      </a:hlink>
      <a:folHlink>
        <a:srgbClr val="8A75D1"/>
      </a:folHlink>
    </a:clrScheme>
    <a:fontScheme name="WWZ">
      <a:majorFont>
        <a:latin typeface="Segoe UI Semibold"/>
        <a:ea typeface=""/>
        <a:cs typeface=""/>
      </a:majorFont>
      <a:minorFont>
        <a:latin typeface="Segoe UI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WWZ_Vorlage_Powerpoint</Template>
  <TotalTime>0</TotalTime>
  <Words>1127</Words>
  <Application>Microsoft Office PowerPoint</Application>
  <PresentationFormat>Breitbild</PresentationFormat>
  <Paragraphs>223</Paragraphs>
  <Slides>26</Slides>
  <Notes>0</Notes>
  <HiddenSlides>0</HiddenSlides>
  <MMClips>0</MMClips>
  <ScaleCrop>false</ScaleCrop>
  <HeadingPairs>
    <vt:vector size="8" baseType="variant">
      <vt:variant>
        <vt:lpstr>Verwendete Schriftarten</vt:lpstr>
      </vt:variant>
      <vt:variant>
        <vt:i4>4</vt:i4>
      </vt:variant>
      <vt:variant>
        <vt:lpstr>Design</vt:lpstr>
      </vt:variant>
      <vt:variant>
        <vt:i4>1</vt:i4>
      </vt:variant>
      <vt:variant>
        <vt:lpstr>Eingebettete OLE-Server</vt:lpstr>
      </vt:variant>
      <vt:variant>
        <vt:i4>1</vt:i4>
      </vt:variant>
      <vt:variant>
        <vt:lpstr>Folientitel</vt:lpstr>
      </vt:variant>
      <vt:variant>
        <vt:i4>26</vt:i4>
      </vt:variant>
    </vt:vector>
  </HeadingPairs>
  <TitlesOfParts>
    <vt:vector size="32" baseType="lpstr">
      <vt:lpstr>Arial</vt:lpstr>
      <vt:lpstr>Segoe UI Semibold</vt:lpstr>
      <vt:lpstr>Segoe UI Semilight</vt:lpstr>
      <vt:lpstr>Symbol</vt:lpstr>
      <vt:lpstr>WWZ</vt:lpstr>
      <vt:lpstr>Visio</vt:lpstr>
      <vt:lpstr>Geschäftspartner  Erfassung-Grundschulung</vt:lpstr>
      <vt:lpstr>Agenda</vt:lpstr>
      <vt:lpstr>Erfassungsregeln</vt:lpstr>
      <vt:lpstr>Geschäftspartner Arten</vt:lpstr>
      <vt:lpstr>Vertragspartnertypen (Personen, Gruppen, Organisationen)   Personen</vt:lpstr>
      <vt:lpstr>Personen</vt:lpstr>
      <vt:lpstr>Gruppen</vt:lpstr>
      <vt:lpstr>Gruppen</vt:lpstr>
      <vt:lpstr>Beispiel STWEG als Gruppe erstellen:</vt:lpstr>
      <vt:lpstr>Organisationen</vt:lpstr>
      <vt:lpstr>Wie eröffne ich einen Geschäftspartner</vt:lpstr>
      <vt:lpstr>Erfassung</vt:lpstr>
      <vt:lpstr>Name – verschiedene Erfassungstypen</vt:lpstr>
      <vt:lpstr>Standardadresse, c/o Adresse, Postfach</vt:lpstr>
      <vt:lpstr>Kommunikationsdaten</vt:lpstr>
      <vt:lpstr>Identifikation</vt:lpstr>
      <vt:lpstr>Steuernummer – nur bei Firma</vt:lpstr>
      <vt:lpstr>Erfassung</vt:lpstr>
      <vt:lpstr>Dubletten-verhinderung / Bereinigung</vt:lpstr>
      <vt:lpstr>Dublettenverhinderung</vt:lpstr>
      <vt:lpstr>Dublettenverhinderung</vt:lpstr>
      <vt:lpstr>Dublettenverhinderung</vt:lpstr>
      <vt:lpstr>Dublettenverhinderung</vt:lpstr>
      <vt:lpstr>Dublettenverhinderung</vt:lpstr>
      <vt:lpstr>Erfassung</vt:lpstr>
      <vt:lpstr>Fragen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Präsentationstitel,  max. 3 Zeilen  Semibold 75pt, ZA 0.86x</dc:title>
  <dc:creator>Suter Roger</dc:creator>
  <cp:lastModifiedBy>Sonderegger Tanja</cp:lastModifiedBy>
  <cp:revision>41</cp:revision>
  <cp:lastPrinted>2022-10-12T10:43:08Z</cp:lastPrinted>
  <dcterms:created xsi:type="dcterms:W3CDTF">2021-08-04T08:56:30Z</dcterms:created>
  <dcterms:modified xsi:type="dcterms:W3CDTF">2022-10-24T09:02:06Z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1304170893</vt:i4>
  </property>
  <property fmtid="{D5CDD505-2E9C-101B-9397-08002B2CF9AE}" pid="3" name="_NewReviewCycle">
    <vt:lpwstr/>
  </property>
  <property fmtid="{D5CDD505-2E9C-101B-9397-08002B2CF9AE}" pid="4" name="_EmailSubject">
    <vt:lpwstr>Schulung SAP</vt:lpwstr>
  </property>
  <property fmtid="{D5CDD505-2E9C-101B-9397-08002B2CF9AE}" pid="5" name="_AuthorEmail">
    <vt:lpwstr>Lina.Schaer@wwz.ch</vt:lpwstr>
  </property>
  <property fmtid="{D5CDD505-2E9C-101B-9397-08002B2CF9AE}" pid="6" name="_AuthorEmailDisplayName">
    <vt:lpwstr>Schär Lina</vt:lpwstr>
  </property>
  <property fmtid="{D5CDD505-2E9C-101B-9397-08002B2CF9AE}" pid="7" name="_PreviousAdHocReviewCycleID">
    <vt:i4>640736553</vt:i4>
  </property>
</Properties>
</file>